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728" r:id="rId3"/>
  </p:sldMasterIdLst>
  <p:notesMasterIdLst>
    <p:notesMasterId r:id="rId35"/>
  </p:notesMasterIdLst>
  <p:sldIdLst>
    <p:sldId id="317" r:id="rId4"/>
    <p:sldId id="258" r:id="rId5"/>
    <p:sldId id="303" r:id="rId6"/>
    <p:sldId id="304" r:id="rId7"/>
    <p:sldId id="305" r:id="rId8"/>
    <p:sldId id="306" r:id="rId9"/>
    <p:sldId id="307" r:id="rId10"/>
    <p:sldId id="316" r:id="rId11"/>
    <p:sldId id="302" r:id="rId12"/>
    <p:sldId id="315" r:id="rId13"/>
    <p:sldId id="260" r:id="rId14"/>
    <p:sldId id="318" r:id="rId15"/>
    <p:sldId id="320" r:id="rId16"/>
    <p:sldId id="321" r:id="rId17"/>
    <p:sldId id="322" r:id="rId18"/>
    <p:sldId id="323" r:id="rId19"/>
    <p:sldId id="324" r:id="rId20"/>
    <p:sldId id="325" r:id="rId21"/>
    <p:sldId id="326" r:id="rId22"/>
    <p:sldId id="327" r:id="rId23"/>
    <p:sldId id="328" r:id="rId24"/>
    <p:sldId id="329" r:id="rId25"/>
    <p:sldId id="330" r:id="rId26"/>
    <p:sldId id="331" r:id="rId27"/>
    <p:sldId id="332" r:id="rId28"/>
    <p:sldId id="333" r:id="rId29"/>
    <p:sldId id="334" r:id="rId30"/>
    <p:sldId id="335" r:id="rId31"/>
    <p:sldId id="336" r:id="rId32"/>
    <p:sldId id="337" r:id="rId33"/>
    <p:sldId id="338" r:id="rId3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56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28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00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72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>
      <p:cViewPr>
        <p:scale>
          <a:sx n="93" d="100"/>
          <a:sy n="93" d="100"/>
        </p:scale>
        <p:origin x="-73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6A5BC579-54BC-480B-B8B4-9EAE428B9F3C}" type="datetimeFigureOut">
              <a:rPr lang="ru-RU"/>
              <a:pPr>
                <a:defRPr/>
              </a:pPr>
              <a:t>17.01.2019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30723F47-1C85-4228-8C17-C78D6D8091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6584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128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13" algn="l" defTabSz="9128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813" algn="l" defTabSz="9128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013" algn="l" defTabSz="9128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213" algn="l" defTabSz="9128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342" algn="l" defTabSz="91373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210" algn="l" defTabSz="91373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076" algn="l" defTabSz="91373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4946" algn="l" defTabSz="91373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909CE84-04C4-4905-9AAF-DEBDC433F687}" type="slidenum">
              <a:rPr lang="ru-RU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B0AFB-086D-4E4A-B5A2-6C0AFB6A8706}" type="slidenum">
              <a:rPr lang="ru-RU" smtClean="0">
                <a:solidFill>
                  <a:prstClr val="black"/>
                </a:solidFill>
              </a:rPr>
              <a:pPr/>
              <a:t>30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B0AFB-086D-4E4A-B5A2-6C0AFB6A8706}" type="slidenum">
              <a:rPr lang="ru-RU" smtClean="0">
                <a:solidFill>
                  <a:prstClr val="black"/>
                </a:solidFill>
              </a:rPr>
              <a:pPr/>
              <a:t>31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FizikaMast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175"/>
            <a:ext cx="9147175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24301" y="1196982"/>
            <a:ext cx="5038725" cy="1152525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70" y="4076705"/>
            <a:ext cx="4211637" cy="2016125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000066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21500" y="274640"/>
            <a:ext cx="2222500" cy="6583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0825" y="274640"/>
            <a:ext cx="6518275" cy="6583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554" indent="0" algn="ctr">
              <a:buNone/>
              <a:defRPr/>
            </a:lvl2pPr>
            <a:lvl3pPr marL="829108" indent="0" algn="ctr">
              <a:buNone/>
              <a:defRPr/>
            </a:lvl3pPr>
            <a:lvl4pPr marL="1243662" indent="0" algn="ctr">
              <a:buNone/>
              <a:defRPr/>
            </a:lvl4pPr>
            <a:lvl5pPr marL="1658216" indent="0" algn="ctr">
              <a:buNone/>
              <a:defRPr/>
            </a:lvl5pPr>
            <a:lvl6pPr marL="2072771" indent="0" algn="ctr">
              <a:buNone/>
              <a:defRPr/>
            </a:lvl6pPr>
            <a:lvl7pPr marL="2487325" indent="0" algn="ctr">
              <a:buNone/>
              <a:defRPr/>
            </a:lvl7pPr>
            <a:lvl8pPr marL="2901879" indent="0" algn="ctr">
              <a:buNone/>
              <a:defRPr/>
            </a:lvl8pPr>
            <a:lvl9pPr marL="3316433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 hangingPunct="1">
              <a:buClrTx/>
              <a:buSzTx/>
              <a:tabLst>
                <a:tab pos="0" algn="l"/>
                <a:tab pos="405918" algn="l"/>
                <a:tab pos="813275" algn="l"/>
                <a:tab pos="1220630" algn="l"/>
                <a:tab pos="1627988" algn="l"/>
                <a:tab pos="2035346" algn="l"/>
                <a:tab pos="2442701" algn="l"/>
                <a:tab pos="2850060" algn="l"/>
                <a:tab pos="3257417" algn="l"/>
                <a:tab pos="3664774" algn="l"/>
                <a:tab pos="4072132" algn="l"/>
                <a:tab pos="4479488" algn="l"/>
                <a:tab pos="4886845" algn="l"/>
                <a:tab pos="5294202" algn="l"/>
                <a:tab pos="5701561" algn="l"/>
                <a:tab pos="6108916" algn="l"/>
                <a:tab pos="6516273" algn="l"/>
                <a:tab pos="6923630" algn="l"/>
                <a:tab pos="7330988" algn="l"/>
                <a:tab pos="7738345" algn="l"/>
                <a:tab pos="8145703" algn="l"/>
              </a:tabLst>
              <a:defRPr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 hangingPunct="1">
              <a:buClrTx/>
              <a:buSzTx/>
              <a:tabLst>
                <a:tab pos="0" algn="l"/>
                <a:tab pos="405918" algn="l"/>
                <a:tab pos="813275" algn="l"/>
                <a:tab pos="1220630" algn="l"/>
                <a:tab pos="1627988" algn="l"/>
                <a:tab pos="2035346" algn="l"/>
                <a:tab pos="2442701" algn="l"/>
                <a:tab pos="2850060" algn="l"/>
                <a:tab pos="3257417" algn="l"/>
                <a:tab pos="3664774" algn="l"/>
                <a:tab pos="4072132" algn="l"/>
                <a:tab pos="4479488" algn="l"/>
                <a:tab pos="4886845" algn="l"/>
                <a:tab pos="5294202" algn="l"/>
                <a:tab pos="5701561" algn="l"/>
                <a:tab pos="6108916" algn="l"/>
                <a:tab pos="6516273" algn="l"/>
                <a:tab pos="6923630" algn="l"/>
                <a:tab pos="7330988" algn="l"/>
                <a:tab pos="7738345" algn="l"/>
                <a:tab pos="8145703" algn="l"/>
              </a:tabLst>
              <a:defRPr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 hangingPunct="1">
              <a:buClrTx/>
              <a:buSzTx/>
              <a:tabLst>
                <a:tab pos="0" algn="l"/>
                <a:tab pos="405918" algn="l"/>
                <a:tab pos="813275" algn="l"/>
                <a:tab pos="1220630" algn="l"/>
                <a:tab pos="1627988" algn="l"/>
                <a:tab pos="2035346" algn="l"/>
                <a:tab pos="2442701" algn="l"/>
                <a:tab pos="2850060" algn="l"/>
                <a:tab pos="3257417" algn="l"/>
                <a:tab pos="3664774" algn="l"/>
                <a:tab pos="4072132" algn="l"/>
                <a:tab pos="4479488" algn="l"/>
                <a:tab pos="4886845" algn="l"/>
                <a:tab pos="5294202" algn="l"/>
                <a:tab pos="5701561" algn="l"/>
                <a:tab pos="6108916" algn="l"/>
                <a:tab pos="6516273" algn="l"/>
                <a:tab pos="6923630" algn="l"/>
                <a:tab pos="7330988" algn="l"/>
                <a:tab pos="7738345" algn="l"/>
                <a:tab pos="8145703" algn="l"/>
              </a:tabLst>
              <a:defRPr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fld id="{A66A1558-51E6-4074-9955-FA17F86CD1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 hangingPunct="1">
              <a:buClrTx/>
              <a:buSzTx/>
              <a:tabLst>
                <a:tab pos="0" algn="l"/>
                <a:tab pos="405918" algn="l"/>
                <a:tab pos="813275" algn="l"/>
                <a:tab pos="1220630" algn="l"/>
                <a:tab pos="1627988" algn="l"/>
                <a:tab pos="2035346" algn="l"/>
                <a:tab pos="2442701" algn="l"/>
                <a:tab pos="2850060" algn="l"/>
                <a:tab pos="3257417" algn="l"/>
                <a:tab pos="3664774" algn="l"/>
                <a:tab pos="4072132" algn="l"/>
                <a:tab pos="4479488" algn="l"/>
                <a:tab pos="4886845" algn="l"/>
                <a:tab pos="5294202" algn="l"/>
                <a:tab pos="5701561" algn="l"/>
                <a:tab pos="6108916" algn="l"/>
                <a:tab pos="6516273" algn="l"/>
                <a:tab pos="6923630" algn="l"/>
                <a:tab pos="7330988" algn="l"/>
                <a:tab pos="7738345" algn="l"/>
                <a:tab pos="8145703" algn="l"/>
              </a:tabLst>
              <a:defRPr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 hangingPunct="1">
              <a:buClrTx/>
              <a:buSzTx/>
              <a:tabLst>
                <a:tab pos="0" algn="l"/>
                <a:tab pos="405918" algn="l"/>
                <a:tab pos="813275" algn="l"/>
                <a:tab pos="1220630" algn="l"/>
                <a:tab pos="1627988" algn="l"/>
                <a:tab pos="2035346" algn="l"/>
                <a:tab pos="2442701" algn="l"/>
                <a:tab pos="2850060" algn="l"/>
                <a:tab pos="3257417" algn="l"/>
                <a:tab pos="3664774" algn="l"/>
                <a:tab pos="4072132" algn="l"/>
                <a:tab pos="4479488" algn="l"/>
                <a:tab pos="4886845" algn="l"/>
                <a:tab pos="5294202" algn="l"/>
                <a:tab pos="5701561" algn="l"/>
                <a:tab pos="6108916" algn="l"/>
                <a:tab pos="6516273" algn="l"/>
                <a:tab pos="6923630" algn="l"/>
                <a:tab pos="7330988" algn="l"/>
                <a:tab pos="7738345" algn="l"/>
                <a:tab pos="8145703" algn="l"/>
              </a:tabLst>
              <a:defRPr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 hangingPunct="1">
              <a:buClrTx/>
              <a:buSzTx/>
              <a:tabLst>
                <a:tab pos="0" algn="l"/>
                <a:tab pos="405918" algn="l"/>
                <a:tab pos="813275" algn="l"/>
                <a:tab pos="1220630" algn="l"/>
                <a:tab pos="1627988" algn="l"/>
                <a:tab pos="2035346" algn="l"/>
                <a:tab pos="2442701" algn="l"/>
                <a:tab pos="2850060" algn="l"/>
                <a:tab pos="3257417" algn="l"/>
                <a:tab pos="3664774" algn="l"/>
                <a:tab pos="4072132" algn="l"/>
                <a:tab pos="4479488" algn="l"/>
                <a:tab pos="4886845" algn="l"/>
                <a:tab pos="5294202" algn="l"/>
                <a:tab pos="5701561" algn="l"/>
                <a:tab pos="6108916" algn="l"/>
                <a:tab pos="6516273" algn="l"/>
                <a:tab pos="6923630" algn="l"/>
                <a:tab pos="7330988" algn="l"/>
                <a:tab pos="7738345" algn="l"/>
                <a:tab pos="8145703" algn="l"/>
              </a:tabLst>
              <a:defRPr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fld id="{4D468670-7A44-4A7A-BF3F-BA45753B37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880" y="4406867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554" indent="0">
              <a:buNone/>
              <a:defRPr sz="1600"/>
            </a:lvl2pPr>
            <a:lvl3pPr marL="829108" indent="0">
              <a:buNone/>
              <a:defRPr sz="1500"/>
            </a:lvl3pPr>
            <a:lvl4pPr marL="1243662" indent="0">
              <a:buNone/>
              <a:defRPr sz="1300"/>
            </a:lvl4pPr>
            <a:lvl5pPr marL="1658216" indent="0">
              <a:buNone/>
              <a:defRPr sz="1300"/>
            </a:lvl5pPr>
            <a:lvl6pPr marL="2072771" indent="0">
              <a:buNone/>
              <a:defRPr sz="1300"/>
            </a:lvl6pPr>
            <a:lvl7pPr marL="2487325" indent="0">
              <a:buNone/>
              <a:defRPr sz="1300"/>
            </a:lvl7pPr>
            <a:lvl8pPr marL="2901879" indent="0">
              <a:buNone/>
              <a:defRPr sz="1300"/>
            </a:lvl8pPr>
            <a:lvl9pPr marL="3316433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 hangingPunct="1">
              <a:buClrTx/>
              <a:buSzTx/>
              <a:tabLst>
                <a:tab pos="0" algn="l"/>
                <a:tab pos="405918" algn="l"/>
                <a:tab pos="813275" algn="l"/>
                <a:tab pos="1220630" algn="l"/>
                <a:tab pos="1627988" algn="l"/>
                <a:tab pos="2035346" algn="l"/>
                <a:tab pos="2442701" algn="l"/>
                <a:tab pos="2850060" algn="l"/>
                <a:tab pos="3257417" algn="l"/>
                <a:tab pos="3664774" algn="l"/>
                <a:tab pos="4072132" algn="l"/>
                <a:tab pos="4479488" algn="l"/>
                <a:tab pos="4886845" algn="l"/>
                <a:tab pos="5294202" algn="l"/>
                <a:tab pos="5701561" algn="l"/>
                <a:tab pos="6108916" algn="l"/>
                <a:tab pos="6516273" algn="l"/>
                <a:tab pos="6923630" algn="l"/>
                <a:tab pos="7330988" algn="l"/>
                <a:tab pos="7738345" algn="l"/>
                <a:tab pos="8145703" algn="l"/>
              </a:tabLst>
              <a:defRPr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 hangingPunct="1">
              <a:buClrTx/>
              <a:buSzTx/>
              <a:tabLst>
                <a:tab pos="0" algn="l"/>
                <a:tab pos="405918" algn="l"/>
                <a:tab pos="813275" algn="l"/>
                <a:tab pos="1220630" algn="l"/>
                <a:tab pos="1627988" algn="l"/>
                <a:tab pos="2035346" algn="l"/>
                <a:tab pos="2442701" algn="l"/>
                <a:tab pos="2850060" algn="l"/>
                <a:tab pos="3257417" algn="l"/>
                <a:tab pos="3664774" algn="l"/>
                <a:tab pos="4072132" algn="l"/>
                <a:tab pos="4479488" algn="l"/>
                <a:tab pos="4886845" algn="l"/>
                <a:tab pos="5294202" algn="l"/>
                <a:tab pos="5701561" algn="l"/>
                <a:tab pos="6108916" algn="l"/>
                <a:tab pos="6516273" algn="l"/>
                <a:tab pos="6923630" algn="l"/>
                <a:tab pos="7330988" algn="l"/>
                <a:tab pos="7738345" algn="l"/>
                <a:tab pos="8145703" algn="l"/>
              </a:tabLst>
              <a:defRPr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 hangingPunct="1">
              <a:buClrTx/>
              <a:buSzTx/>
              <a:tabLst>
                <a:tab pos="0" algn="l"/>
                <a:tab pos="405918" algn="l"/>
                <a:tab pos="813275" algn="l"/>
                <a:tab pos="1220630" algn="l"/>
                <a:tab pos="1627988" algn="l"/>
                <a:tab pos="2035346" algn="l"/>
                <a:tab pos="2442701" algn="l"/>
                <a:tab pos="2850060" algn="l"/>
                <a:tab pos="3257417" algn="l"/>
                <a:tab pos="3664774" algn="l"/>
                <a:tab pos="4072132" algn="l"/>
                <a:tab pos="4479488" algn="l"/>
                <a:tab pos="4886845" algn="l"/>
                <a:tab pos="5294202" algn="l"/>
                <a:tab pos="5701561" algn="l"/>
                <a:tab pos="6108916" algn="l"/>
                <a:tab pos="6516273" algn="l"/>
                <a:tab pos="6923630" algn="l"/>
                <a:tab pos="7330988" algn="l"/>
                <a:tab pos="7738345" algn="l"/>
                <a:tab pos="8145703" algn="l"/>
              </a:tabLst>
              <a:defRPr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fld id="{26E5BD60-5447-419F-A480-F15899975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6485" y="1604329"/>
            <a:ext cx="4040640" cy="451919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35360" y="1604329"/>
            <a:ext cx="4042080" cy="451919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 hangingPunct="1">
              <a:buClrTx/>
              <a:buSzTx/>
              <a:tabLst>
                <a:tab pos="0" algn="l"/>
                <a:tab pos="405918" algn="l"/>
                <a:tab pos="813275" algn="l"/>
                <a:tab pos="1220630" algn="l"/>
                <a:tab pos="1627988" algn="l"/>
                <a:tab pos="2035346" algn="l"/>
                <a:tab pos="2442701" algn="l"/>
                <a:tab pos="2850060" algn="l"/>
                <a:tab pos="3257417" algn="l"/>
                <a:tab pos="3664774" algn="l"/>
                <a:tab pos="4072132" algn="l"/>
                <a:tab pos="4479488" algn="l"/>
                <a:tab pos="4886845" algn="l"/>
                <a:tab pos="5294202" algn="l"/>
                <a:tab pos="5701561" algn="l"/>
                <a:tab pos="6108916" algn="l"/>
                <a:tab pos="6516273" algn="l"/>
                <a:tab pos="6923630" algn="l"/>
                <a:tab pos="7330988" algn="l"/>
                <a:tab pos="7738345" algn="l"/>
                <a:tab pos="8145703" algn="l"/>
              </a:tabLst>
              <a:defRPr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 hangingPunct="1">
              <a:buClrTx/>
              <a:buSzTx/>
              <a:tabLst>
                <a:tab pos="0" algn="l"/>
                <a:tab pos="405918" algn="l"/>
                <a:tab pos="813275" algn="l"/>
                <a:tab pos="1220630" algn="l"/>
                <a:tab pos="1627988" algn="l"/>
                <a:tab pos="2035346" algn="l"/>
                <a:tab pos="2442701" algn="l"/>
                <a:tab pos="2850060" algn="l"/>
                <a:tab pos="3257417" algn="l"/>
                <a:tab pos="3664774" algn="l"/>
                <a:tab pos="4072132" algn="l"/>
                <a:tab pos="4479488" algn="l"/>
                <a:tab pos="4886845" algn="l"/>
                <a:tab pos="5294202" algn="l"/>
                <a:tab pos="5701561" algn="l"/>
                <a:tab pos="6108916" algn="l"/>
                <a:tab pos="6516273" algn="l"/>
                <a:tab pos="6923630" algn="l"/>
                <a:tab pos="7330988" algn="l"/>
                <a:tab pos="7738345" algn="l"/>
                <a:tab pos="8145703" algn="l"/>
              </a:tabLst>
              <a:defRPr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 hangingPunct="1">
              <a:buClrTx/>
              <a:buSzTx/>
              <a:tabLst>
                <a:tab pos="0" algn="l"/>
                <a:tab pos="405918" algn="l"/>
                <a:tab pos="813275" algn="l"/>
                <a:tab pos="1220630" algn="l"/>
                <a:tab pos="1627988" algn="l"/>
                <a:tab pos="2035346" algn="l"/>
                <a:tab pos="2442701" algn="l"/>
                <a:tab pos="2850060" algn="l"/>
                <a:tab pos="3257417" algn="l"/>
                <a:tab pos="3664774" algn="l"/>
                <a:tab pos="4072132" algn="l"/>
                <a:tab pos="4479488" algn="l"/>
                <a:tab pos="4886845" algn="l"/>
                <a:tab pos="5294202" algn="l"/>
                <a:tab pos="5701561" algn="l"/>
                <a:tab pos="6108916" algn="l"/>
                <a:tab pos="6516273" algn="l"/>
                <a:tab pos="6923630" algn="l"/>
                <a:tab pos="7330988" algn="l"/>
                <a:tab pos="7738345" algn="l"/>
                <a:tab pos="8145703" algn="l"/>
              </a:tabLst>
              <a:defRPr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fld id="{A2A45E43-7D02-405C-B362-6B7FB599F2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22" y="275074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554" indent="0">
              <a:buNone/>
              <a:defRPr sz="1800" b="1"/>
            </a:lvl2pPr>
            <a:lvl3pPr marL="829108" indent="0">
              <a:buNone/>
              <a:defRPr sz="1600" b="1"/>
            </a:lvl3pPr>
            <a:lvl4pPr marL="1243662" indent="0">
              <a:buNone/>
              <a:defRPr sz="1500" b="1"/>
            </a:lvl4pPr>
            <a:lvl5pPr marL="1658216" indent="0">
              <a:buNone/>
              <a:defRPr sz="1500" b="1"/>
            </a:lvl5pPr>
            <a:lvl6pPr marL="2072771" indent="0">
              <a:buNone/>
              <a:defRPr sz="1500" b="1"/>
            </a:lvl6pPr>
            <a:lvl7pPr marL="2487325" indent="0">
              <a:buNone/>
              <a:defRPr sz="1500" b="1"/>
            </a:lvl7pPr>
            <a:lvl8pPr marL="2901879" indent="0">
              <a:buNone/>
              <a:defRPr sz="1500" b="1"/>
            </a:lvl8pPr>
            <a:lvl9pPr marL="3316433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442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554" indent="0">
              <a:buNone/>
              <a:defRPr sz="1800" b="1"/>
            </a:lvl2pPr>
            <a:lvl3pPr marL="829108" indent="0">
              <a:buNone/>
              <a:defRPr sz="1600" b="1"/>
            </a:lvl3pPr>
            <a:lvl4pPr marL="1243662" indent="0">
              <a:buNone/>
              <a:defRPr sz="1500" b="1"/>
            </a:lvl4pPr>
            <a:lvl5pPr marL="1658216" indent="0">
              <a:buNone/>
              <a:defRPr sz="1500" b="1"/>
            </a:lvl5pPr>
            <a:lvl6pPr marL="2072771" indent="0">
              <a:buNone/>
              <a:defRPr sz="1500" b="1"/>
            </a:lvl6pPr>
            <a:lvl7pPr marL="2487325" indent="0">
              <a:buNone/>
              <a:defRPr sz="1500" b="1"/>
            </a:lvl7pPr>
            <a:lvl8pPr marL="2901879" indent="0">
              <a:buNone/>
              <a:defRPr sz="1500" b="1"/>
            </a:lvl8pPr>
            <a:lvl9pPr marL="3316433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442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 hangingPunct="1">
              <a:buClrTx/>
              <a:buSzTx/>
              <a:tabLst>
                <a:tab pos="0" algn="l"/>
                <a:tab pos="405918" algn="l"/>
                <a:tab pos="813275" algn="l"/>
                <a:tab pos="1220630" algn="l"/>
                <a:tab pos="1627988" algn="l"/>
                <a:tab pos="2035346" algn="l"/>
                <a:tab pos="2442701" algn="l"/>
                <a:tab pos="2850060" algn="l"/>
                <a:tab pos="3257417" algn="l"/>
                <a:tab pos="3664774" algn="l"/>
                <a:tab pos="4072132" algn="l"/>
                <a:tab pos="4479488" algn="l"/>
                <a:tab pos="4886845" algn="l"/>
                <a:tab pos="5294202" algn="l"/>
                <a:tab pos="5701561" algn="l"/>
                <a:tab pos="6108916" algn="l"/>
                <a:tab pos="6516273" algn="l"/>
                <a:tab pos="6923630" algn="l"/>
                <a:tab pos="7330988" algn="l"/>
                <a:tab pos="7738345" algn="l"/>
                <a:tab pos="8145703" algn="l"/>
              </a:tabLst>
              <a:defRPr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 hangingPunct="1">
              <a:buClrTx/>
              <a:buSzTx/>
              <a:tabLst>
                <a:tab pos="0" algn="l"/>
                <a:tab pos="405918" algn="l"/>
                <a:tab pos="813275" algn="l"/>
                <a:tab pos="1220630" algn="l"/>
                <a:tab pos="1627988" algn="l"/>
                <a:tab pos="2035346" algn="l"/>
                <a:tab pos="2442701" algn="l"/>
                <a:tab pos="2850060" algn="l"/>
                <a:tab pos="3257417" algn="l"/>
                <a:tab pos="3664774" algn="l"/>
                <a:tab pos="4072132" algn="l"/>
                <a:tab pos="4479488" algn="l"/>
                <a:tab pos="4886845" algn="l"/>
                <a:tab pos="5294202" algn="l"/>
                <a:tab pos="5701561" algn="l"/>
                <a:tab pos="6108916" algn="l"/>
                <a:tab pos="6516273" algn="l"/>
                <a:tab pos="6923630" algn="l"/>
                <a:tab pos="7330988" algn="l"/>
                <a:tab pos="7738345" algn="l"/>
                <a:tab pos="8145703" algn="l"/>
              </a:tabLst>
              <a:defRPr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 hangingPunct="1">
              <a:buClrTx/>
              <a:buSzTx/>
              <a:tabLst>
                <a:tab pos="0" algn="l"/>
                <a:tab pos="405918" algn="l"/>
                <a:tab pos="813275" algn="l"/>
                <a:tab pos="1220630" algn="l"/>
                <a:tab pos="1627988" algn="l"/>
                <a:tab pos="2035346" algn="l"/>
                <a:tab pos="2442701" algn="l"/>
                <a:tab pos="2850060" algn="l"/>
                <a:tab pos="3257417" algn="l"/>
                <a:tab pos="3664774" algn="l"/>
                <a:tab pos="4072132" algn="l"/>
                <a:tab pos="4479488" algn="l"/>
                <a:tab pos="4886845" algn="l"/>
                <a:tab pos="5294202" algn="l"/>
                <a:tab pos="5701561" algn="l"/>
                <a:tab pos="6108916" algn="l"/>
                <a:tab pos="6516273" algn="l"/>
                <a:tab pos="6923630" algn="l"/>
                <a:tab pos="7330988" algn="l"/>
                <a:tab pos="7738345" algn="l"/>
                <a:tab pos="8145703" algn="l"/>
              </a:tabLst>
              <a:defRPr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fld id="{1ECBAF36-8C17-49AF-AE7C-A63D10D15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 hangingPunct="1">
              <a:buClrTx/>
              <a:buSzTx/>
              <a:tabLst>
                <a:tab pos="0" algn="l"/>
                <a:tab pos="405918" algn="l"/>
                <a:tab pos="813275" algn="l"/>
                <a:tab pos="1220630" algn="l"/>
                <a:tab pos="1627988" algn="l"/>
                <a:tab pos="2035346" algn="l"/>
                <a:tab pos="2442701" algn="l"/>
                <a:tab pos="2850060" algn="l"/>
                <a:tab pos="3257417" algn="l"/>
                <a:tab pos="3664774" algn="l"/>
                <a:tab pos="4072132" algn="l"/>
                <a:tab pos="4479488" algn="l"/>
                <a:tab pos="4886845" algn="l"/>
                <a:tab pos="5294202" algn="l"/>
                <a:tab pos="5701561" algn="l"/>
                <a:tab pos="6108916" algn="l"/>
                <a:tab pos="6516273" algn="l"/>
                <a:tab pos="6923630" algn="l"/>
                <a:tab pos="7330988" algn="l"/>
                <a:tab pos="7738345" algn="l"/>
                <a:tab pos="8145703" algn="l"/>
              </a:tabLst>
              <a:defRPr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 hangingPunct="1">
              <a:buClrTx/>
              <a:buSzTx/>
              <a:tabLst>
                <a:tab pos="0" algn="l"/>
                <a:tab pos="405918" algn="l"/>
                <a:tab pos="813275" algn="l"/>
                <a:tab pos="1220630" algn="l"/>
                <a:tab pos="1627988" algn="l"/>
                <a:tab pos="2035346" algn="l"/>
                <a:tab pos="2442701" algn="l"/>
                <a:tab pos="2850060" algn="l"/>
                <a:tab pos="3257417" algn="l"/>
                <a:tab pos="3664774" algn="l"/>
                <a:tab pos="4072132" algn="l"/>
                <a:tab pos="4479488" algn="l"/>
                <a:tab pos="4886845" algn="l"/>
                <a:tab pos="5294202" algn="l"/>
                <a:tab pos="5701561" algn="l"/>
                <a:tab pos="6108916" algn="l"/>
                <a:tab pos="6516273" algn="l"/>
                <a:tab pos="6923630" algn="l"/>
                <a:tab pos="7330988" algn="l"/>
                <a:tab pos="7738345" algn="l"/>
                <a:tab pos="8145703" algn="l"/>
              </a:tabLst>
              <a:defRPr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 hangingPunct="1">
              <a:buClrTx/>
              <a:buSzTx/>
              <a:tabLst>
                <a:tab pos="0" algn="l"/>
                <a:tab pos="405918" algn="l"/>
                <a:tab pos="813275" algn="l"/>
                <a:tab pos="1220630" algn="l"/>
                <a:tab pos="1627988" algn="l"/>
                <a:tab pos="2035346" algn="l"/>
                <a:tab pos="2442701" algn="l"/>
                <a:tab pos="2850060" algn="l"/>
                <a:tab pos="3257417" algn="l"/>
                <a:tab pos="3664774" algn="l"/>
                <a:tab pos="4072132" algn="l"/>
                <a:tab pos="4479488" algn="l"/>
                <a:tab pos="4886845" algn="l"/>
                <a:tab pos="5294202" algn="l"/>
                <a:tab pos="5701561" algn="l"/>
                <a:tab pos="6108916" algn="l"/>
                <a:tab pos="6516273" algn="l"/>
                <a:tab pos="6923630" algn="l"/>
                <a:tab pos="7330988" algn="l"/>
                <a:tab pos="7738345" algn="l"/>
                <a:tab pos="8145703" algn="l"/>
              </a:tabLst>
              <a:defRPr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fld id="{76E3B47D-A73E-4636-8885-4D80E4051C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25" y="273633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920" y="1434395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554" indent="0">
              <a:buNone/>
              <a:defRPr sz="1100"/>
            </a:lvl2pPr>
            <a:lvl3pPr marL="829108" indent="0">
              <a:buNone/>
              <a:defRPr sz="900"/>
            </a:lvl3pPr>
            <a:lvl4pPr marL="1243662" indent="0">
              <a:buNone/>
              <a:defRPr sz="800"/>
            </a:lvl4pPr>
            <a:lvl5pPr marL="1658216" indent="0">
              <a:buNone/>
              <a:defRPr sz="800"/>
            </a:lvl5pPr>
            <a:lvl6pPr marL="2072771" indent="0">
              <a:buNone/>
              <a:defRPr sz="800"/>
            </a:lvl6pPr>
            <a:lvl7pPr marL="2487325" indent="0">
              <a:buNone/>
              <a:defRPr sz="800"/>
            </a:lvl7pPr>
            <a:lvl8pPr marL="2901879" indent="0">
              <a:buNone/>
              <a:defRPr sz="800"/>
            </a:lvl8pPr>
            <a:lvl9pPr marL="3316433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 hangingPunct="1">
              <a:buClrTx/>
              <a:buSzTx/>
              <a:tabLst>
                <a:tab pos="0" algn="l"/>
                <a:tab pos="405918" algn="l"/>
                <a:tab pos="813275" algn="l"/>
                <a:tab pos="1220630" algn="l"/>
                <a:tab pos="1627988" algn="l"/>
                <a:tab pos="2035346" algn="l"/>
                <a:tab pos="2442701" algn="l"/>
                <a:tab pos="2850060" algn="l"/>
                <a:tab pos="3257417" algn="l"/>
                <a:tab pos="3664774" algn="l"/>
                <a:tab pos="4072132" algn="l"/>
                <a:tab pos="4479488" algn="l"/>
                <a:tab pos="4886845" algn="l"/>
                <a:tab pos="5294202" algn="l"/>
                <a:tab pos="5701561" algn="l"/>
                <a:tab pos="6108916" algn="l"/>
                <a:tab pos="6516273" algn="l"/>
                <a:tab pos="6923630" algn="l"/>
                <a:tab pos="7330988" algn="l"/>
                <a:tab pos="7738345" algn="l"/>
                <a:tab pos="8145703" algn="l"/>
              </a:tabLst>
              <a:defRPr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 hangingPunct="1">
              <a:buClrTx/>
              <a:buSzTx/>
              <a:tabLst>
                <a:tab pos="0" algn="l"/>
                <a:tab pos="405918" algn="l"/>
                <a:tab pos="813275" algn="l"/>
                <a:tab pos="1220630" algn="l"/>
                <a:tab pos="1627988" algn="l"/>
                <a:tab pos="2035346" algn="l"/>
                <a:tab pos="2442701" algn="l"/>
                <a:tab pos="2850060" algn="l"/>
                <a:tab pos="3257417" algn="l"/>
                <a:tab pos="3664774" algn="l"/>
                <a:tab pos="4072132" algn="l"/>
                <a:tab pos="4479488" algn="l"/>
                <a:tab pos="4886845" algn="l"/>
                <a:tab pos="5294202" algn="l"/>
                <a:tab pos="5701561" algn="l"/>
                <a:tab pos="6108916" algn="l"/>
                <a:tab pos="6516273" algn="l"/>
                <a:tab pos="6923630" algn="l"/>
                <a:tab pos="7330988" algn="l"/>
                <a:tab pos="7738345" algn="l"/>
                <a:tab pos="8145703" algn="l"/>
              </a:tabLst>
              <a:defRPr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 hangingPunct="1">
              <a:buClrTx/>
              <a:buSzTx/>
              <a:tabLst>
                <a:tab pos="0" algn="l"/>
                <a:tab pos="405918" algn="l"/>
                <a:tab pos="813275" algn="l"/>
                <a:tab pos="1220630" algn="l"/>
                <a:tab pos="1627988" algn="l"/>
                <a:tab pos="2035346" algn="l"/>
                <a:tab pos="2442701" algn="l"/>
                <a:tab pos="2850060" algn="l"/>
                <a:tab pos="3257417" algn="l"/>
                <a:tab pos="3664774" algn="l"/>
                <a:tab pos="4072132" algn="l"/>
                <a:tab pos="4479488" algn="l"/>
                <a:tab pos="4886845" algn="l"/>
                <a:tab pos="5294202" algn="l"/>
                <a:tab pos="5701561" algn="l"/>
                <a:tab pos="6108916" algn="l"/>
                <a:tab pos="6516273" algn="l"/>
                <a:tab pos="6923630" algn="l"/>
                <a:tab pos="7330988" algn="l"/>
                <a:tab pos="7738345" algn="l"/>
                <a:tab pos="8145703" algn="l"/>
              </a:tabLst>
              <a:defRPr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fld id="{81319B0F-3ED5-4A02-B228-F7F926A3D5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805" y="4800026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805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554" indent="0">
              <a:buNone/>
              <a:defRPr sz="2500"/>
            </a:lvl2pPr>
            <a:lvl3pPr marL="829108" indent="0">
              <a:buNone/>
              <a:defRPr sz="2200"/>
            </a:lvl3pPr>
            <a:lvl4pPr marL="1243662" indent="0">
              <a:buNone/>
              <a:defRPr sz="1800"/>
            </a:lvl4pPr>
            <a:lvl5pPr marL="1658216" indent="0">
              <a:buNone/>
              <a:defRPr sz="1800"/>
            </a:lvl5pPr>
            <a:lvl6pPr marL="2072771" indent="0">
              <a:buNone/>
              <a:defRPr sz="1800"/>
            </a:lvl6pPr>
            <a:lvl7pPr marL="2487325" indent="0">
              <a:buNone/>
              <a:defRPr sz="1800"/>
            </a:lvl7pPr>
            <a:lvl8pPr marL="2901879" indent="0">
              <a:buNone/>
              <a:defRPr sz="1800"/>
            </a:lvl8pPr>
            <a:lvl9pPr marL="3316433" indent="0">
              <a:buNone/>
              <a:defRPr sz="18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805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554" indent="0">
              <a:buNone/>
              <a:defRPr sz="1100"/>
            </a:lvl2pPr>
            <a:lvl3pPr marL="829108" indent="0">
              <a:buNone/>
              <a:defRPr sz="900"/>
            </a:lvl3pPr>
            <a:lvl4pPr marL="1243662" indent="0">
              <a:buNone/>
              <a:defRPr sz="800"/>
            </a:lvl4pPr>
            <a:lvl5pPr marL="1658216" indent="0">
              <a:buNone/>
              <a:defRPr sz="800"/>
            </a:lvl5pPr>
            <a:lvl6pPr marL="2072771" indent="0">
              <a:buNone/>
              <a:defRPr sz="800"/>
            </a:lvl6pPr>
            <a:lvl7pPr marL="2487325" indent="0">
              <a:buNone/>
              <a:defRPr sz="800"/>
            </a:lvl7pPr>
            <a:lvl8pPr marL="2901879" indent="0">
              <a:buNone/>
              <a:defRPr sz="800"/>
            </a:lvl8pPr>
            <a:lvl9pPr marL="3316433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 hangingPunct="1">
              <a:buClrTx/>
              <a:buSzTx/>
              <a:tabLst>
                <a:tab pos="0" algn="l"/>
                <a:tab pos="405918" algn="l"/>
                <a:tab pos="813275" algn="l"/>
                <a:tab pos="1220630" algn="l"/>
                <a:tab pos="1627988" algn="l"/>
                <a:tab pos="2035346" algn="l"/>
                <a:tab pos="2442701" algn="l"/>
                <a:tab pos="2850060" algn="l"/>
                <a:tab pos="3257417" algn="l"/>
                <a:tab pos="3664774" algn="l"/>
                <a:tab pos="4072132" algn="l"/>
                <a:tab pos="4479488" algn="l"/>
                <a:tab pos="4886845" algn="l"/>
                <a:tab pos="5294202" algn="l"/>
                <a:tab pos="5701561" algn="l"/>
                <a:tab pos="6108916" algn="l"/>
                <a:tab pos="6516273" algn="l"/>
                <a:tab pos="6923630" algn="l"/>
                <a:tab pos="7330988" algn="l"/>
                <a:tab pos="7738345" algn="l"/>
                <a:tab pos="8145703" algn="l"/>
              </a:tabLst>
              <a:defRPr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 hangingPunct="1">
              <a:buClrTx/>
              <a:buSzTx/>
              <a:tabLst>
                <a:tab pos="0" algn="l"/>
                <a:tab pos="405918" algn="l"/>
                <a:tab pos="813275" algn="l"/>
                <a:tab pos="1220630" algn="l"/>
                <a:tab pos="1627988" algn="l"/>
                <a:tab pos="2035346" algn="l"/>
                <a:tab pos="2442701" algn="l"/>
                <a:tab pos="2850060" algn="l"/>
                <a:tab pos="3257417" algn="l"/>
                <a:tab pos="3664774" algn="l"/>
                <a:tab pos="4072132" algn="l"/>
                <a:tab pos="4479488" algn="l"/>
                <a:tab pos="4886845" algn="l"/>
                <a:tab pos="5294202" algn="l"/>
                <a:tab pos="5701561" algn="l"/>
                <a:tab pos="6108916" algn="l"/>
                <a:tab pos="6516273" algn="l"/>
                <a:tab pos="6923630" algn="l"/>
                <a:tab pos="7330988" algn="l"/>
                <a:tab pos="7738345" algn="l"/>
                <a:tab pos="8145703" algn="l"/>
              </a:tabLst>
              <a:defRPr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 hangingPunct="1">
              <a:buClrTx/>
              <a:buSzTx/>
              <a:tabLst>
                <a:tab pos="0" algn="l"/>
                <a:tab pos="405918" algn="l"/>
                <a:tab pos="813275" algn="l"/>
                <a:tab pos="1220630" algn="l"/>
                <a:tab pos="1627988" algn="l"/>
                <a:tab pos="2035346" algn="l"/>
                <a:tab pos="2442701" algn="l"/>
                <a:tab pos="2850060" algn="l"/>
                <a:tab pos="3257417" algn="l"/>
                <a:tab pos="3664774" algn="l"/>
                <a:tab pos="4072132" algn="l"/>
                <a:tab pos="4479488" algn="l"/>
                <a:tab pos="4886845" algn="l"/>
                <a:tab pos="5294202" algn="l"/>
                <a:tab pos="5701561" algn="l"/>
                <a:tab pos="6108916" algn="l"/>
                <a:tab pos="6516273" algn="l"/>
                <a:tab pos="6923630" algn="l"/>
                <a:tab pos="7330988" algn="l"/>
                <a:tab pos="7738345" algn="l"/>
                <a:tab pos="8145703" algn="l"/>
              </a:tabLst>
              <a:defRPr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fld id="{C3E4AC2C-3AEE-48E6-B7FA-319E3216AB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 hangingPunct="1">
              <a:buClrTx/>
              <a:buSzTx/>
              <a:tabLst>
                <a:tab pos="0" algn="l"/>
                <a:tab pos="405918" algn="l"/>
                <a:tab pos="813275" algn="l"/>
                <a:tab pos="1220630" algn="l"/>
                <a:tab pos="1627988" algn="l"/>
                <a:tab pos="2035346" algn="l"/>
                <a:tab pos="2442701" algn="l"/>
                <a:tab pos="2850060" algn="l"/>
                <a:tab pos="3257417" algn="l"/>
                <a:tab pos="3664774" algn="l"/>
                <a:tab pos="4072132" algn="l"/>
                <a:tab pos="4479488" algn="l"/>
                <a:tab pos="4886845" algn="l"/>
                <a:tab pos="5294202" algn="l"/>
                <a:tab pos="5701561" algn="l"/>
                <a:tab pos="6108916" algn="l"/>
                <a:tab pos="6516273" algn="l"/>
                <a:tab pos="6923630" algn="l"/>
                <a:tab pos="7330988" algn="l"/>
                <a:tab pos="7738345" algn="l"/>
                <a:tab pos="8145703" algn="l"/>
              </a:tabLst>
              <a:defRPr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 hangingPunct="1">
              <a:buClrTx/>
              <a:buSzTx/>
              <a:tabLst>
                <a:tab pos="0" algn="l"/>
                <a:tab pos="405918" algn="l"/>
                <a:tab pos="813275" algn="l"/>
                <a:tab pos="1220630" algn="l"/>
                <a:tab pos="1627988" algn="l"/>
                <a:tab pos="2035346" algn="l"/>
                <a:tab pos="2442701" algn="l"/>
                <a:tab pos="2850060" algn="l"/>
                <a:tab pos="3257417" algn="l"/>
                <a:tab pos="3664774" algn="l"/>
                <a:tab pos="4072132" algn="l"/>
                <a:tab pos="4479488" algn="l"/>
                <a:tab pos="4886845" algn="l"/>
                <a:tab pos="5294202" algn="l"/>
                <a:tab pos="5701561" algn="l"/>
                <a:tab pos="6108916" algn="l"/>
                <a:tab pos="6516273" algn="l"/>
                <a:tab pos="6923630" algn="l"/>
                <a:tab pos="7330988" algn="l"/>
                <a:tab pos="7738345" algn="l"/>
                <a:tab pos="8145703" algn="l"/>
              </a:tabLst>
              <a:defRPr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 hangingPunct="1">
              <a:buClrTx/>
              <a:buSzTx/>
              <a:tabLst>
                <a:tab pos="0" algn="l"/>
                <a:tab pos="405918" algn="l"/>
                <a:tab pos="813275" algn="l"/>
                <a:tab pos="1220630" algn="l"/>
                <a:tab pos="1627988" algn="l"/>
                <a:tab pos="2035346" algn="l"/>
                <a:tab pos="2442701" algn="l"/>
                <a:tab pos="2850060" algn="l"/>
                <a:tab pos="3257417" algn="l"/>
                <a:tab pos="3664774" algn="l"/>
                <a:tab pos="4072132" algn="l"/>
                <a:tab pos="4479488" algn="l"/>
                <a:tab pos="4886845" algn="l"/>
                <a:tab pos="5294202" algn="l"/>
                <a:tab pos="5701561" algn="l"/>
                <a:tab pos="6108916" algn="l"/>
                <a:tab pos="6516273" algn="l"/>
                <a:tab pos="6923630" algn="l"/>
                <a:tab pos="7330988" algn="l"/>
                <a:tab pos="7738345" algn="l"/>
                <a:tab pos="8145703" algn="l"/>
              </a:tabLst>
              <a:defRPr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fld id="{F0BBE73C-D353-4C4A-A989-703EB14D11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2560" y="273629"/>
            <a:ext cx="2054880" cy="584989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6485" y="273629"/>
            <a:ext cx="6027840" cy="584989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 hangingPunct="1">
              <a:buClrTx/>
              <a:buSzTx/>
              <a:tabLst>
                <a:tab pos="0" algn="l"/>
                <a:tab pos="405918" algn="l"/>
                <a:tab pos="813275" algn="l"/>
                <a:tab pos="1220630" algn="l"/>
                <a:tab pos="1627988" algn="l"/>
                <a:tab pos="2035346" algn="l"/>
                <a:tab pos="2442701" algn="l"/>
                <a:tab pos="2850060" algn="l"/>
                <a:tab pos="3257417" algn="l"/>
                <a:tab pos="3664774" algn="l"/>
                <a:tab pos="4072132" algn="l"/>
                <a:tab pos="4479488" algn="l"/>
                <a:tab pos="4886845" algn="l"/>
                <a:tab pos="5294202" algn="l"/>
                <a:tab pos="5701561" algn="l"/>
                <a:tab pos="6108916" algn="l"/>
                <a:tab pos="6516273" algn="l"/>
                <a:tab pos="6923630" algn="l"/>
                <a:tab pos="7330988" algn="l"/>
                <a:tab pos="7738345" algn="l"/>
                <a:tab pos="8145703" algn="l"/>
              </a:tabLst>
              <a:defRPr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 hangingPunct="1">
              <a:buClrTx/>
              <a:buSzTx/>
              <a:tabLst>
                <a:tab pos="0" algn="l"/>
                <a:tab pos="405918" algn="l"/>
                <a:tab pos="813275" algn="l"/>
                <a:tab pos="1220630" algn="l"/>
                <a:tab pos="1627988" algn="l"/>
                <a:tab pos="2035346" algn="l"/>
                <a:tab pos="2442701" algn="l"/>
                <a:tab pos="2850060" algn="l"/>
                <a:tab pos="3257417" algn="l"/>
                <a:tab pos="3664774" algn="l"/>
                <a:tab pos="4072132" algn="l"/>
                <a:tab pos="4479488" algn="l"/>
                <a:tab pos="4886845" algn="l"/>
                <a:tab pos="5294202" algn="l"/>
                <a:tab pos="5701561" algn="l"/>
                <a:tab pos="6108916" algn="l"/>
                <a:tab pos="6516273" algn="l"/>
                <a:tab pos="6923630" algn="l"/>
                <a:tab pos="7330988" algn="l"/>
                <a:tab pos="7738345" algn="l"/>
                <a:tab pos="8145703" algn="l"/>
              </a:tabLst>
              <a:defRPr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 hangingPunct="1">
              <a:buClrTx/>
              <a:buSzTx/>
              <a:tabLst>
                <a:tab pos="0" algn="l"/>
                <a:tab pos="405918" algn="l"/>
                <a:tab pos="813275" algn="l"/>
                <a:tab pos="1220630" algn="l"/>
                <a:tab pos="1627988" algn="l"/>
                <a:tab pos="2035346" algn="l"/>
                <a:tab pos="2442701" algn="l"/>
                <a:tab pos="2850060" algn="l"/>
                <a:tab pos="3257417" algn="l"/>
                <a:tab pos="3664774" algn="l"/>
                <a:tab pos="4072132" algn="l"/>
                <a:tab pos="4479488" algn="l"/>
                <a:tab pos="4886845" algn="l"/>
                <a:tab pos="5294202" algn="l"/>
                <a:tab pos="5701561" algn="l"/>
                <a:tab pos="6108916" algn="l"/>
                <a:tab pos="6516273" algn="l"/>
                <a:tab pos="6923630" algn="l"/>
                <a:tab pos="7330988" algn="l"/>
                <a:tab pos="7738345" algn="l"/>
                <a:tab pos="8145703" algn="l"/>
              </a:tabLst>
              <a:defRPr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fld id="{FB90A236-B83A-4799-A144-21E4D7C0EC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2519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3721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6887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2948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4165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4421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7693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14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867" indent="0">
              <a:buNone/>
              <a:defRPr sz="1800"/>
            </a:lvl2pPr>
            <a:lvl3pPr marL="913737" indent="0">
              <a:buNone/>
              <a:defRPr sz="1600"/>
            </a:lvl3pPr>
            <a:lvl4pPr marL="1370606" indent="0">
              <a:buNone/>
              <a:defRPr sz="1400"/>
            </a:lvl4pPr>
            <a:lvl5pPr marL="1827473" indent="0">
              <a:buNone/>
              <a:defRPr sz="1400"/>
            </a:lvl5pPr>
            <a:lvl6pPr marL="2284342" indent="0">
              <a:buNone/>
              <a:defRPr sz="1400"/>
            </a:lvl6pPr>
            <a:lvl7pPr marL="2741210" indent="0">
              <a:buNone/>
              <a:defRPr sz="1400"/>
            </a:lvl7pPr>
            <a:lvl8pPr marL="3198076" indent="0">
              <a:buNone/>
              <a:defRPr sz="1400"/>
            </a:lvl8pPr>
            <a:lvl9pPr marL="3654946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4886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7463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184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0825" y="1412880"/>
            <a:ext cx="4370388" cy="5445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73613" y="1412880"/>
            <a:ext cx="4370387" cy="5445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67" indent="0">
              <a:buNone/>
              <a:defRPr sz="2000" b="1"/>
            </a:lvl2pPr>
            <a:lvl3pPr marL="913737" indent="0">
              <a:buNone/>
              <a:defRPr sz="1800" b="1"/>
            </a:lvl3pPr>
            <a:lvl4pPr marL="1370606" indent="0">
              <a:buNone/>
              <a:defRPr sz="1600" b="1"/>
            </a:lvl4pPr>
            <a:lvl5pPr marL="1827473" indent="0">
              <a:buNone/>
              <a:defRPr sz="1600" b="1"/>
            </a:lvl5pPr>
            <a:lvl6pPr marL="2284342" indent="0">
              <a:buNone/>
              <a:defRPr sz="1600" b="1"/>
            </a:lvl6pPr>
            <a:lvl7pPr marL="2741210" indent="0">
              <a:buNone/>
              <a:defRPr sz="1600" b="1"/>
            </a:lvl7pPr>
            <a:lvl8pPr marL="3198076" indent="0">
              <a:buNone/>
              <a:defRPr sz="1600" b="1"/>
            </a:lvl8pPr>
            <a:lvl9pPr marL="365494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67" indent="0">
              <a:buNone/>
              <a:defRPr sz="2000" b="1"/>
            </a:lvl2pPr>
            <a:lvl3pPr marL="913737" indent="0">
              <a:buNone/>
              <a:defRPr sz="1800" b="1"/>
            </a:lvl3pPr>
            <a:lvl4pPr marL="1370606" indent="0">
              <a:buNone/>
              <a:defRPr sz="1600" b="1"/>
            </a:lvl4pPr>
            <a:lvl5pPr marL="1827473" indent="0">
              <a:buNone/>
              <a:defRPr sz="1600" b="1"/>
            </a:lvl5pPr>
            <a:lvl6pPr marL="2284342" indent="0">
              <a:buNone/>
              <a:defRPr sz="1600" b="1"/>
            </a:lvl6pPr>
            <a:lvl7pPr marL="2741210" indent="0">
              <a:buNone/>
              <a:defRPr sz="1600" b="1"/>
            </a:lvl7pPr>
            <a:lvl8pPr marL="3198076" indent="0">
              <a:buNone/>
              <a:defRPr sz="1600" b="1"/>
            </a:lvl8pPr>
            <a:lvl9pPr marL="365494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4" y="27305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867" indent="0">
              <a:buNone/>
              <a:defRPr sz="1200"/>
            </a:lvl2pPr>
            <a:lvl3pPr marL="913737" indent="0">
              <a:buNone/>
              <a:defRPr sz="1000"/>
            </a:lvl3pPr>
            <a:lvl4pPr marL="1370606" indent="0">
              <a:buNone/>
              <a:defRPr sz="900"/>
            </a:lvl4pPr>
            <a:lvl5pPr marL="1827473" indent="0">
              <a:buNone/>
              <a:defRPr sz="900"/>
            </a:lvl5pPr>
            <a:lvl6pPr marL="2284342" indent="0">
              <a:buNone/>
              <a:defRPr sz="900"/>
            </a:lvl6pPr>
            <a:lvl7pPr marL="2741210" indent="0">
              <a:buNone/>
              <a:defRPr sz="900"/>
            </a:lvl7pPr>
            <a:lvl8pPr marL="3198076" indent="0">
              <a:buNone/>
              <a:defRPr sz="900"/>
            </a:lvl8pPr>
            <a:lvl9pPr marL="365494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867" indent="0">
              <a:buNone/>
              <a:defRPr sz="2800"/>
            </a:lvl2pPr>
            <a:lvl3pPr marL="913737" indent="0">
              <a:buNone/>
              <a:defRPr sz="2400"/>
            </a:lvl3pPr>
            <a:lvl4pPr marL="1370606" indent="0">
              <a:buNone/>
              <a:defRPr sz="2000"/>
            </a:lvl4pPr>
            <a:lvl5pPr marL="1827473" indent="0">
              <a:buNone/>
              <a:defRPr sz="2000"/>
            </a:lvl5pPr>
            <a:lvl6pPr marL="2284342" indent="0">
              <a:buNone/>
              <a:defRPr sz="2000"/>
            </a:lvl6pPr>
            <a:lvl7pPr marL="2741210" indent="0">
              <a:buNone/>
              <a:defRPr sz="2000"/>
            </a:lvl7pPr>
            <a:lvl8pPr marL="3198076" indent="0">
              <a:buNone/>
              <a:defRPr sz="2000"/>
            </a:lvl8pPr>
            <a:lvl9pPr marL="3654946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867" indent="0">
              <a:buNone/>
              <a:defRPr sz="1200"/>
            </a:lvl2pPr>
            <a:lvl3pPr marL="913737" indent="0">
              <a:buNone/>
              <a:defRPr sz="1000"/>
            </a:lvl3pPr>
            <a:lvl4pPr marL="1370606" indent="0">
              <a:buNone/>
              <a:defRPr sz="900"/>
            </a:lvl4pPr>
            <a:lvl5pPr marL="1827473" indent="0">
              <a:buNone/>
              <a:defRPr sz="900"/>
            </a:lvl5pPr>
            <a:lvl6pPr marL="2284342" indent="0">
              <a:buNone/>
              <a:defRPr sz="900"/>
            </a:lvl6pPr>
            <a:lvl7pPr marL="2741210" indent="0">
              <a:buNone/>
              <a:defRPr sz="900"/>
            </a:lvl7pPr>
            <a:lvl8pPr marL="3198076" indent="0">
              <a:buNone/>
              <a:defRPr sz="900"/>
            </a:lvl8pPr>
            <a:lvl9pPr marL="365494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FizikaSlaid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363075" cy="702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74638"/>
            <a:ext cx="88931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70" tIns="45687" rIns="91370" bIns="4568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412875"/>
            <a:ext cx="8893175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70" tIns="45687" rIns="91370" bIns="456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5" r:id="rId2"/>
    <p:sldLayoutId id="2147483704" r:id="rId3"/>
    <p:sldLayoutId id="2147483703" r:id="rId4"/>
    <p:sldLayoutId id="2147483702" r:id="rId5"/>
    <p:sldLayoutId id="2147483701" r:id="rId6"/>
    <p:sldLayoutId id="2147483700" r:id="rId7"/>
    <p:sldLayoutId id="2147483699" r:id="rId8"/>
    <p:sldLayoutId id="2147483698" r:id="rId9"/>
    <p:sldLayoutId id="2147483697" r:id="rId10"/>
    <p:sldLayoutId id="214748369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5pPr>
      <a:lvl6pPr marL="456867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6pPr>
      <a:lvl7pPr marL="913737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7pPr>
      <a:lvl8pPr marL="1370606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8pPr>
      <a:lvl9pPr marL="1827473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9pPr>
    </p:titleStyle>
    <p:bodyStyle>
      <a:lvl1pPr marL="341313" indent="-341313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1363" indent="-284163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1413" indent="-227013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598613" indent="-227013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5813" indent="-22701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2776" indent="-228435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69644" indent="-228435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6513" indent="-228435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3380" indent="-228435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ru-RU"/>
      </a:defPPr>
      <a:lvl1pPr marL="0" algn="l" defTabSz="9137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67" algn="l" defTabSz="9137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37" algn="l" defTabSz="9137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06" algn="l" defTabSz="9137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473" algn="l" defTabSz="9137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342" algn="l" defTabSz="9137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210" algn="l" defTabSz="9137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076" algn="l" defTabSz="9137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946" algn="l" defTabSz="9137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0075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0075" cy="451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2546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6813"/>
            <a:ext cx="2122488" cy="4651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hangingPunct="0">
              <a:lnSpc>
                <a:spcPct val="95000"/>
              </a:lnSpc>
              <a:buClr>
                <a:srgbClr val="000000"/>
              </a:buClr>
              <a:buSzPct val="100000"/>
              <a:defRPr sz="1300">
                <a:solidFill>
                  <a:srgbClr val="000000"/>
                </a:solidFill>
                <a:latin typeface="Times New Roman" pitchFamily="18" charset="0"/>
                <a:cs typeface="Arial Unicode MS" pitchFamily="34" charset="-128"/>
              </a:defRPr>
            </a:lvl1pPr>
          </a:lstStyle>
          <a:p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7375" y="6246813"/>
            <a:ext cx="2892425" cy="4651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hangingPunct="0">
              <a:lnSpc>
                <a:spcPct val="95000"/>
              </a:lnSpc>
              <a:buClr>
                <a:srgbClr val="000000"/>
              </a:buClr>
              <a:buSzPct val="100000"/>
              <a:defRPr sz="1300">
                <a:solidFill>
                  <a:srgbClr val="000000"/>
                </a:solidFill>
                <a:latin typeface="Times New Roman" pitchFamily="18" charset="0"/>
                <a:cs typeface="Arial Unicode MS" pitchFamily="34" charset="-128"/>
              </a:defRPr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6375" y="6246813"/>
            <a:ext cx="2122488" cy="4651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5000"/>
              </a:lnSpc>
              <a:buClr>
                <a:srgbClr val="000000"/>
              </a:buClr>
              <a:buSzPct val="100000"/>
              <a:defRPr sz="1300">
                <a:solidFill>
                  <a:srgbClr val="000000"/>
                </a:solidFill>
                <a:latin typeface="Times New Roman" pitchFamily="18" charset="0"/>
                <a:cs typeface="Arial Unicode MS" pitchFamily="34" charset="-128"/>
              </a:defRPr>
            </a:lvl1pPr>
          </a:lstStyle>
          <a:p>
            <a:fld id="{3665D0DE-2CAF-4E91-AA42-D29618B25385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</p:sldLayoutIdLst>
  <p:txStyles>
    <p:titleStyle>
      <a:lvl1pPr algn="ctr" defTabSz="4064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064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S Gothic" charset="0"/>
          <a:cs typeface="MS Gothic" charset="0"/>
        </a:defRPr>
      </a:lvl2pPr>
      <a:lvl3pPr algn="ctr" defTabSz="4064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S Gothic" charset="0"/>
          <a:cs typeface="MS Gothic" charset="0"/>
        </a:defRPr>
      </a:lvl3pPr>
      <a:lvl4pPr algn="ctr" defTabSz="4064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S Gothic" charset="0"/>
          <a:cs typeface="MS Gothic" charset="0"/>
        </a:defRPr>
      </a:lvl4pPr>
      <a:lvl5pPr algn="ctr" defTabSz="4064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S Gothic" charset="0"/>
          <a:cs typeface="MS Gothic" charset="0"/>
        </a:defRPr>
      </a:lvl5pPr>
      <a:lvl6pPr marL="2280048" indent="-207278" algn="ctr" defTabSz="407357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S Gothic" charset="0"/>
          <a:cs typeface="MS Gothic" charset="0"/>
        </a:defRPr>
      </a:lvl6pPr>
      <a:lvl7pPr marL="2694602" indent="-207278" algn="ctr" defTabSz="407357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S Gothic" charset="0"/>
          <a:cs typeface="MS Gothic" charset="0"/>
        </a:defRPr>
      </a:lvl7pPr>
      <a:lvl8pPr marL="3109158" indent="-207278" algn="ctr" defTabSz="407357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S Gothic" charset="0"/>
          <a:cs typeface="MS Gothic" charset="0"/>
        </a:defRPr>
      </a:lvl8pPr>
      <a:lvl9pPr marL="3523710" indent="-207278" algn="ctr" defTabSz="407357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S Gothic" charset="0"/>
          <a:cs typeface="MS Gothic" charset="0"/>
        </a:defRPr>
      </a:lvl9pPr>
    </p:titleStyle>
    <p:bodyStyle>
      <a:lvl1pPr marL="309563" indent="-309563" algn="l" defTabSz="406400" rtl="0" eaLnBrk="0" fontAlgn="base" hangingPunct="0">
        <a:lnSpc>
          <a:spcPct val="93000"/>
        </a:lnSpc>
        <a:spcBef>
          <a:spcPct val="0"/>
        </a:spcBef>
        <a:spcAft>
          <a:spcPts val="1288"/>
        </a:spcAft>
        <a:buClr>
          <a:srgbClr val="000000"/>
        </a:buClr>
        <a:buSzPct val="100000"/>
        <a:buFont typeface="Times New Roman" pitchFamily="18" charset="0"/>
        <a:buChar char="•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100" indent="-258763" algn="l" defTabSz="406400" rtl="0" eaLnBrk="0" fontAlgn="base" hangingPunct="0">
        <a:lnSpc>
          <a:spcPct val="93000"/>
        </a:lnSpc>
        <a:spcBef>
          <a:spcPct val="0"/>
        </a:spcBef>
        <a:spcAft>
          <a:spcPts val="1038"/>
        </a:spcAft>
        <a:buClr>
          <a:srgbClr val="000000"/>
        </a:buClr>
        <a:buSzPct val="100000"/>
        <a:buFont typeface="Times New Roman" pitchFamily="18" charset="0"/>
        <a:buChar char="–"/>
        <a:defRPr sz="2500">
          <a:solidFill>
            <a:srgbClr val="000000"/>
          </a:solidFill>
          <a:latin typeface="+mn-lt"/>
          <a:ea typeface="+mn-ea"/>
          <a:cs typeface="+mn-cs"/>
        </a:defRPr>
      </a:lvl2pPr>
      <a:lvl3pPr marL="1035050" indent="-206375" algn="l" defTabSz="406400" rtl="0" eaLnBrk="0" fontAlgn="base" hangingPunct="0">
        <a:lnSpc>
          <a:spcPct val="93000"/>
        </a:lnSpc>
        <a:spcBef>
          <a:spcPct val="0"/>
        </a:spcBef>
        <a:spcAft>
          <a:spcPts val="775"/>
        </a:spcAft>
        <a:buClr>
          <a:srgbClr val="000000"/>
        </a:buClr>
        <a:buSzPct val="100000"/>
        <a:buFont typeface="Times New Roman" pitchFamily="18" charset="0"/>
        <a:buChar char="•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449388" indent="-206375" algn="l" defTabSz="406400" rtl="0" eaLnBrk="0" fontAlgn="base" hangingPunct="0">
        <a:lnSpc>
          <a:spcPct val="93000"/>
        </a:lnSpc>
        <a:spcBef>
          <a:spcPct val="0"/>
        </a:spcBef>
        <a:spcAft>
          <a:spcPts val="525"/>
        </a:spcAft>
        <a:buClr>
          <a:srgbClr val="000000"/>
        </a:buClr>
        <a:buSzPct val="100000"/>
        <a:buFont typeface="Times New Roman" pitchFamily="18" charset="0"/>
        <a:buChar char="–"/>
        <a:defRPr>
          <a:solidFill>
            <a:srgbClr val="000000"/>
          </a:solidFill>
          <a:latin typeface="+mn-lt"/>
          <a:ea typeface="+mn-ea"/>
          <a:cs typeface="+mn-cs"/>
        </a:defRPr>
      </a:lvl4pPr>
      <a:lvl5pPr marL="1865313" indent="-206375" algn="l" defTabSz="406400" rtl="0" eaLnBrk="0" fontAlgn="base" hangingPunct="0">
        <a:lnSpc>
          <a:spcPct val="93000"/>
        </a:lnSpc>
        <a:spcBef>
          <a:spcPct val="0"/>
        </a:spcBef>
        <a:spcAft>
          <a:spcPts val="263"/>
        </a:spcAft>
        <a:buClr>
          <a:srgbClr val="000000"/>
        </a:buClr>
        <a:buSzPct val="100000"/>
        <a:buFont typeface="Times New Roman" pitchFamily="18" charset="0"/>
        <a:buChar char="»"/>
        <a:defRPr>
          <a:solidFill>
            <a:srgbClr val="000000"/>
          </a:solidFill>
          <a:latin typeface="+mn-lt"/>
          <a:ea typeface="+mn-ea"/>
          <a:cs typeface="+mn-cs"/>
        </a:defRPr>
      </a:lvl5pPr>
      <a:lvl6pPr marL="2280048" indent="-207278" algn="l" defTabSz="407357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  <a:cs typeface="+mn-cs"/>
        </a:defRPr>
      </a:lvl6pPr>
      <a:lvl7pPr marL="2694602" indent="-207278" algn="l" defTabSz="407357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  <a:cs typeface="+mn-cs"/>
        </a:defRPr>
      </a:lvl7pPr>
      <a:lvl8pPr marL="3109158" indent="-207278" algn="l" defTabSz="407357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  <a:cs typeface="+mn-cs"/>
        </a:defRPr>
      </a:lvl8pPr>
      <a:lvl9pPr marL="3523710" indent="-207278" algn="l" defTabSz="407357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2910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554" algn="l" defTabSz="82910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108" algn="l" defTabSz="82910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662" algn="l" defTabSz="82910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216" algn="l" defTabSz="82910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2771" algn="l" defTabSz="82910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7325" algn="l" defTabSz="82910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1879" algn="l" defTabSz="82910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6433" algn="l" defTabSz="82910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17.01.2019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6566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K:\8_150.avi" TargetMode="External"/><Relationship Id="rId1" Type="http://schemas.microsoft.com/office/2007/relationships/media" Target="file:///K:\8_150.avi" TargetMode="Externa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1\Desktop\&#1044;&#1040;&#1042;&#1059;&#1044;\&#1059;&#1056;&#1054;&#1050;%20&#1089;%20&#1048;&#1050;&#1058;\8_145.avi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139952" y="149754"/>
            <a:ext cx="4464496" cy="2876316"/>
          </a:xfr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ru-RU" sz="3600" dirty="0" smtClean="0">
                <a:solidFill>
                  <a:schemeClr val="bg1"/>
                </a:solidFill>
                <a:latin typeface="Monotype Corsiva" pitchFamily="66" charset="0"/>
              </a:rPr>
              <a:t>Учитель физики </a:t>
            </a:r>
            <a:r>
              <a:rPr lang="ru-RU" sz="3600" dirty="0" err="1" smtClean="0">
                <a:solidFill>
                  <a:schemeClr val="bg1"/>
                </a:solidFill>
                <a:latin typeface="Monotype Corsiva" pitchFamily="66" charset="0"/>
              </a:rPr>
              <a:t>Хебдинская</a:t>
            </a:r>
            <a:r>
              <a:rPr lang="ru-RU" sz="3600" dirty="0" smtClean="0">
                <a:solidFill>
                  <a:schemeClr val="bg1"/>
                </a:solidFill>
                <a:latin typeface="Monotype Corsiva" pitchFamily="66" charset="0"/>
              </a:rPr>
              <a:t> СОШ</a:t>
            </a:r>
          </a:p>
          <a:p>
            <a:pPr>
              <a:defRPr/>
            </a:pPr>
            <a:r>
              <a:rPr lang="ru-RU" sz="3600" dirty="0" smtClean="0">
                <a:solidFill>
                  <a:schemeClr val="bg1"/>
                </a:solidFill>
                <a:latin typeface="Monotype Corsiva" pitchFamily="66" charset="0"/>
              </a:rPr>
              <a:t>ШАМИЛЬСКОГО</a:t>
            </a:r>
          </a:p>
          <a:p>
            <a:pPr>
              <a:defRPr/>
            </a:pPr>
            <a:r>
              <a:rPr lang="ru-RU" sz="3600" dirty="0" smtClean="0">
                <a:solidFill>
                  <a:schemeClr val="bg1"/>
                </a:solidFill>
                <a:latin typeface="Monotype Corsiva" pitchFamily="66" charset="0"/>
              </a:rPr>
              <a:t>РАЙОНА</a:t>
            </a:r>
            <a:endParaRPr lang="ru-RU" sz="36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260350"/>
            <a:ext cx="2592388" cy="388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95936" y="2555376"/>
            <a:ext cx="4322762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11560" y="4949738"/>
            <a:ext cx="8280920" cy="1652885"/>
          </a:xfrm>
          <a:prstGeom prst="ribb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8(964)-013-65-03: </a:t>
            </a:r>
            <a:endParaRPr lang="en-US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e-mail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rugelda77@mail.ru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61048"/>
            <a:ext cx="8559800" cy="147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665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ru-RU" sz="2400" i="1" dirty="0" smtClean="0">
              <a:solidFill>
                <a:srgbClr val="FFFF00"/>
              </a:solidFill>
            </a:endParaRPr>
          </a:p>
          <a:p>
            <a:r>
              <a:rPr lang="ru-RU" sz="2400" i="1" dirty="0" smtClean="0">
                <a:solidFill>
                  <a:srgbClr val="FF0000"/>
                </a:solidFill>
              </a:rPr>
              <a:t>Физическое явление</a:t>
            </a:r>
          </a:p>
          <a:p>
            <a:r>
              <a:rPr lang="ru-RU" sz="2400" i="1" dirty="0" smtClean="0">
                <a:solidFill>
                  <a:srgbClr val="FF0000"/>
                </a:solidFill>
              </a:rPr>
              <a:t>Факты</a:t>
            </a:r>
          </a:p>
          <a:p>
            <a:r>
              <a:rPr lang="ru-RU" sz="2400" i="1" dirty="0" smtClean="0">
                <a:solidFill>
                  <a:srgbClr val="00B0F0"/>
                </a:solidFill>
              </a:rPr>
              <a:t>Гипотеза</a:t>
            </a:r>
          </a:p>
          <a:p>
            <a:r>
              <a:rPr lang="ru-RU" sz="2400" i="1" dirty="0" smtClean="0">
                <a:solidFill>
                  <a:srgbClr val="00B0F0"/>
                </a:solidFill>
              </a:rPr>
              <a:t>Физическая величина</a:t>
            </a:r>
          </a:p>
          <a:p>
            <a:r>
              <a:rPr lang="ru-RU" sz="2400" i="1" dirty="0" smtClean="0">
                <a:solidFill>
                  <a:srgbClr val="00B0F0"/>
                </a:solidFill>
              </a:rPr>
              <a:t>Закон</a:t>
            </a:r>
          </a:p>
          <a:p>
            <a:r>
              <a:rPr lang="ru-RU" sz="2400" i="1" dirty="0" smtClean="0">
                <a:solidFill>
                  <a:srgbClr val="FFFF00"/>
                </a:solidFill>
              </a:rPr>
              <a:t>Применение и ее границы</a:t>
            </a:r>
          </a:p>
          <a:p>
            <a:r>
              <a:rPr lang="ru-RU" sz="2400" i="1" dirty="0" smtClean="0">
                <a:solidFill>
                  <a:srgbClr val="FFFF00"/>
                </a:solidFill>
              </a:rPr>
              <a:t>Недостатки и меры борьбы с ними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Личностные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Регулятивные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Познавательные 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 smtClean="0">
              <a:solidFill>
                <a:srgbClr val="00B0F0"/>
              </a:solidFill>
            </a:endParaRPr>
          </a:p>
          <a:p>
            <a:r>
              <a:rPr lang="ru-RU" dirty="0" smtClean="0">
                <a:solidFill>
                  <a:srgbClr val="00B0F0"/>
                </a:solidFill>
              </a:rPr>
              <a:t>Предметные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</a:p>
          <a:p>
            <a:endParaRPr lang="ru-RU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accent1"/>
              </a:solidFill>
            </a:endParaRPr>
          </a:p>
          <a:p>
            <a:r>
              <a:rPr lang="ru-RU" dirty="0" err="1" smtClean="0">
                <a:solidFill>
                  <a:srgbClr val="FFFF00"/>
                </a:solidFill>
              </a:rPr>
              <a:t>Метапредметные</a:t>
            </a:r>
            <a:endParaRPr lang="ru-RU" dirty="0" smtClean="0">
              <a:solidFill>
                <a:srgbClr val="FFFF00"/>
              </a:solidFill>
            </a:endParaRPr>
          </a:p>
          <a:p>
            <a:r>
              <a:rPr lang="ru-RU" dirty="0" smtClean="0">
                <a:solidFill>
                  <a:srgbClr val="FFFF00"/>
                </a:solidFill>
              </a:rPr>
              <a:t>Коммуникативные </a:t>
            </a:r>
          </a:p>
          <a:p>
            <a:endParaRPr lang="ru-RU" dirty="0">
              <a:solidFill>
                <a:schemeClr val="accent1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-1476375" y="836613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9219"/>
            <a:ext cx="8559800" cy="147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076056" y="1574006"/>
            <a:ext cx="344723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Создание проблемной ситуации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23508" y="3212976"/>
            <a:ext cx="295232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Научная физика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23508" y="4581128"/>
            <a:ext cx="3820492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Для рефлексии: (</a:t>
            </a:r>
            <a:r>
              <a:rPr lang="ru-RU" dirty="0" err="1" smtClean="0">
                <a:solidFill>
                  <a:srgbClr val="FF0000"/>
                </a:solidFill>
              </a:rPr>
              <a:t>синквейн</a:t>
            </a:r>
            <a:r>
              <a:rPr lang="ru-RU" dirty="0" smtClean="0">
                <a:solidFill>
                  <a:srgbClr val="FF0000"/>
                </a:solidFill>
              </a:rPr>
              <a:t>, метод дебатов </a:t>
            </a:r>
            <a:r>
              <a:rPr lang="ru-RU" dirty="0" err="1" smtClean="0">
                <a:solidFill>
                  <a:srgbClr val="FF0000"/>
                </a:solidFill>
              </a:rPr>
              <a:t>ит.д</a:t>
            </a:r>
            <a:r>
              <a:rPr lang="ru-RU" dirty="0" smtClean="0">
                <a:solidFill>
                  <a:srgbClr val="FF0000"/>
                </a:solidFill>
              </a:rPr>
              <a:t>.)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AutoShape 2" descr="https://heavymetalgym.nethouse.ru/static/img/0000/0003/6568/36568746.320qp7plvi.W66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195736" y="1412776"/>
            <a:ext cx="1368152" cy="733663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УУД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70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Содержимое 2"/>
          <p:cNvSpPr>
            <a:spLocks noGrp="1"/>
          </p:cNvSpPr>
          <p:nvPr>
            <p:ph idx="1"/>
          </p:nvPr>
        </p:nvSpPr>
        <p:spPr>
          <a:xfrm>
            <a:off x="250825" y="357188"/>
            <a:ext cx="8893175" cy="5445125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dirty="0" smtClean="0">
                <a:latin typeface="Monotype Corsiva" pitchFamily="66" charset="0"/>
              </a:rPr>
              <a:t>Система оценивания зависит от деятельности обучающегося на уроке и дома:</a:t>
            </a:r>
          </a:p>
          <a:p>
            <a:pPr algn="ctr">
              <a:buFontTx/>
              <a:buNone/>
            </a:pPr>
            <a:endParaRPr lang="ru-RU" dirty="0" smtClean="0">
              <a:latin typeface="Monotype Corsiva" pitchFamily="66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5382282"/>
              </p:ext>
            </p:extLst>
          </p:nvPr>
        </p:nvGraphicFramePr>
        <p:xfrm>
          <a:off x="250826" y="1556792"/>
          <a:ext cx="8785669" cy="3976355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523098"/>
                <a:gridCol w="829084"/>
                <a:gridCol w="435838"/>
                <a:gridCol w="435838"/>
                <a:gridCol w="372354"/>
                <a:gridCol w="372354"/>
                <a:gridCol w="372354"/>
                <a:gridCol w="473179"/>
                <a:gridCol w="324538"/>
                <a:gridCol w="405672"/>
                <a:gridCol w="567941"/>
                <a:gridCol w="567941"/>
                <a:gridCol w="369175"/>
                <a:gridCol w="576064"/>
                <a:gridCol w="677450"/>
                <a:gridCol w="330662"/>
                <a:gridCol w="360040"/>
                <a:gridCol w="792087"/>
              </a:tblGrid>
              <a:tr h="5718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№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п/п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Ф.И.О.     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Домашняя работа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Классная работа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Творческая работа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88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             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Знание  теории  (СЛС)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ДЭЗ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Решение задач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Контрольные вопросы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Домашний эксперимент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Участие на уроке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Работа в  группе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Решение задач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Литература  </a:t>
                      </a:r>
                      <a:r>
                        <a:rPr lang="ru-RU" sz="1100" dirty="0">
                          <a:effectLst/>
                        </a:rPr>
                        <a:t>и художество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Реферат, доклад, сообщение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Составление </a:t>
                      </a:r>
                      <a:r>
                        <a:rPr lang="ru-RU" sz="1100" dirty="0" smtClean="0">
                          <a:effectLst/>
                        </a:rPr>
                        <a:t> задач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Результаты</a:t>
                      </a:r>
                      <a:r>
                        <a:rPr lang="ru-RU" sz="11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 ВПР, пробных ОГЭ,ЕГЭ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Внеклассная </a:t>
                      </a:r>
                      <a:r>
                        <a:rPr lang="ru-RU" sz="1100" dirty="0" smtClean="0">
                          <a:effectLst/>
                        </a:rPr>
                        <a:t>работа( олимпиады, конкурсы, проекты)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Введение тетрадей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Поведение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</a:p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Рейтинг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 vert="vert270"/>
                </a:tc>
              </a:tr>
              <a:tr h="2859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</a:tr>
              <a:tr h="2859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</a:tr>
              <a:tr h="2859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</a:tr>
              <a:tr h="2859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</a:tr>
              <a:tr h="2859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..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</a:tr>
              <a:tr h="2859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..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3" marR="66193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6633"/>
            <a:ext cx="8712968" cy="122413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/>
                <a:ea typeface="Times New Roman"/>
              </a:rPr>
              <a:t>Эпиграф к уроку:</a:t>
            </a:r>
            <a:r>
              <a:rPr lang="ru-RU" sz="3100" dirty="0" smtClean="0">
                <a:latin typeface="Times New Roman"/>
                <a:ea typeface="Times New Roman"/>
              </a:rPr>
              <a:t/>
            </a:r>
            <a:br>
              <a:rPr lang="ru-RU" sz="3100" dirty="0" smtClean="0">
                <a:latin typeface="Times New Roman"/>
                <a:ea typeface="Times New Roman"/>
              </a:rPr>
            </a:br>
            <a:r>
              <a:rPr lang="ru-RU" sz="31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3100" i="1" dirty="0">
                <a:solidFill>
                  <a:srgbClr val="FF0000"/>
                </a:solidFill>
                <a:latin typeface="Times New Roman"/>
                <a:ea typeface="Times New Roman"/>
              </a:rPr>
              <a:t>«Вам </a:t>
            </a:r>
            <a:r>
              <a:rPr lang="ru-RU" sz="31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знакомо </a:t>
            </a:r>
            <a:r>
              <a:rPr lang="ru-RU" sz="3100" i="1" dirty="0">
                <a:solidFill>
                  <a:srgbClr val="FF0000"/>
                </a:solidFill>
                <a:latin typeface="Times New Roman"/>
                <a:ea typeface="Times New Roman"/>
              </a:rPr>
              <a:t>выражение</a:t>
            </a:r>
            <a:r>
              <a:rPr lang="ru-RU" sz="31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3100" i="1" dirty="0">
                <a:solidFill>
                  <a:srgbClr val="FF0000"/>
                </a:solidFill>
                <a:latin typeface="Times New Roman"/>
                <a:ea typeface="Times New Roman"/>
              </a:rPr>
              <a:t>Выше </a:t>
            </a:r>
            <a:r>
              <a:rPr lang="ru-RU" sz="31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головы не прыгнешь»?</a:t>
            </a:r>
            <a:r>
              <a:rPr lang="ru-RU" sz="3100" i="1" dirty="0" smtClean="0">
                <a:latin typeface="Times New Roman"/>
                <a:ea typeface="Times New Roman"/>
              </a:rPr>
              <a:t>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12976"/>
            <a:ext cx="3347864" cy="2510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851920" y="2996952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prstClr val="black"/>
                </a:solidFill>
                <a:latin typeface="Calibri"/>
              </a:rPr>
              <a:t>Изобретатель в области электротехники и радиотехники сербского происхождения, инженер, физик.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3106" y="1200051"/>
            <a:ext cx="7782457" cy="1652885"/>
          </a:xfrm>
          <a:prstGeom prst="ribbon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dirty="0"/>
              <a:t>Это заблуждение. Человек может все.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043608" y="5723874"/>
            <a:ext cx="1512168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err="1" smtClean="0"/>
              <a:t>Н.Тесла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6054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4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9319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56100" y="476250"/>
            <a:ext cx="1728788" cy="261937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205038"/>
            <a:ext cx="3008313" cy="3921125"/>
          </a:xfrm>
          <a:prstGeom prst="roundRect">
            <a:avLst/>
          </a:prstGeom>
          <a:effectLst/>
        </p:spPr>
        <p:txBody>
          <a:bodyPr>
            <a:normAutofit/>
          </a:bodyPr>
          <a:lstStyle/>
          <a:p>
            <a:pPr eaLnBrk="1" hangingPunct="1"/>
            <a:r>
              <a:rPr lang="ru-RU" altLang="ru-RU" sz="1800" dirty="0" smtClean="0"/>
              <a:t>В ХХ веке в связи с этим изобретением население Земли спит на час меньше, чем в Х1Х веке. Авторство этого изобретения оспаривают несколько ученых. Что это за изобретение и кто его авторы?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60350"/>
            <a:ext cx="3017837" cy="196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6191250" y="1244600"/>
            <a:ext cx="295275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Tahoma" pitchFamily="34" charset="0"/>
              </a:rPr>
              <a:t> Год 1874. Русский инженер Александр Лодыгин получил патент на изобретение электрической угольной лампочки накаливания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3213100"/>
            <a:ext cx="3060700" cy="203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4067175" y="5373688"/>
            <a:ext cx="4572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Roboto"/>
              </a:rPr>
              <a:t> 1879 году запатентовал своё изобретение в США и Эдисон.</a:t>
            </a:r>
            <a:endParaRPr lang="ru-RU" altLang="ru-RU" sz="180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75926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withGroup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350963"/>
            <a:ext cx="4086225" cy="306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3141663"/>
            <a:ext cx="1974850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3644900"/>
            <a:ext cx="1423988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563" y="4652963"/>
            <a:ext cx="2100262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4538663"/>
            <a:ext cx="2159000" cy="188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55776" y="548680"/>
            <a:ext cx="36004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Отгадайте загадку: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1628800"/>
            <a:ext cx="4104456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Бегу, бегу по проводам,</a:t>
            </a:r>
            <a:br>
              <a:rPr lang="ru-RU" dirty="0" smtClean="0">
                <a:solidFill>
                  <a:srgbClr val="000000"/>
                </a:solidFill>
              </a:rPr>
            </a:br>
            <a:r>
              <a:rPr lang="ru-RU" dirty="0" smtClean="0">
                <a:solidFill>
                  <a:srgbClr val="000000"/>
                </a:solidFill>
              </a:rPr>
              <a:t>И нет меня быстрее!</a:t>
            </a:r>
            <a:br>
              <a:rPr lang="ru-RU" dirty="0" smtClean="0">
                <a:solidFill>
                  <a:srgbClr val="000000"/>
                </a:solidFill>
              </a:rPr>
            </a:br>
            <a:r>
              <a:rPr lang="ru-RU" dirty="0" smtClean="0">
                <a:solidFill>
                  <a:srgbClr val="000000"/>
                </a:solidFill>
              </a:rPr>
              <a:t>Тепло и свет несу я вам</a:t>
            </a:r>
            <a:br>
              <a:rPr lang="ru-RU" dirty="0" smtClean="0">
                <a:solidFill>
                  <a:srgbClr val="000000"/>
                </a:solidFill>
              </a:rPr>
            </a:br>
            <a:r>
              <a:rPr lang="ru-RU" dirty="0" smtClean="0">
                <a:solidFill>
                  <a:srgbClr val="000000"/>
                </a:solidFill>
              </a:rPr>
              <a:t>И делать все умею!</a:t>
            </a:r>
          </a:p>
        </p:txBody>
      </p:sp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63980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539750"/>
            <a:ext cx="7772400" cy="14446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u="sng" dirty="0" smtClean="0">
                <a:solidFill>
                  <a:srgbClr val="FF0000"/>
                </a:solidFill>
              </a:rPr>
              <a:t>10 класс. </a:t>
            </a:r>
            <a:br>
              <a:rPr lang="ru-RU" sz="4000" b="1" u="sng" dirty="0" smtClean="0">
                <a:solidFill>
                  <a:srgbClr val="FF0000"/>
                </a:solidFill>
              </a:rPr>
            </a:br>
            <a:r>
              <a:rPr lang="ru-RU" sz="4000" b="1" u="sng" dirty="0" smtClean="0">
                <a:solidFill>
                  <a:srgbClr val="FF0000"/>
                </a:solidFill>
              </a:rPr>
              <a:t>Урок физики</a:t>
            </a:r>
            <a:br>
              <a:rPr lang="ru-RU" sz="4000" b="1" u="sng" dirty="0" smtClean="0">
                <a:solidFill>
                  <a:srgbClr val="FF0000"/>
                </a:solidFill>
              </a:rPr>
            </a:br>
            <a:r>
              <a:rPr lang="ru-RU" sz="4000" b="1" u="sng" dirty="0" smtClean="0">
                <a:solidFill>
                  <a:srgbClr val="FF0000"/>
                </a:solidFill>
              </a:rPr>
              <a:t>на тему: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3850" y="2732088"/>
            <a:ext cx="8424863" cy="912936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ru-RU" altLang="ru-RU" sz="3600" i="1" dirty="0" smtClean="0">
                <a:solidFill>
                  <a:srgbClr val="0000CC"/>
                </a:solidFill>
              </a:rPr>
              <a:t>Электрический ток.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6553200" y="6135688"/>
            <a:ext cx="2133600" cy="4667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0798561-79C9-4794-8634-2262B257DA35}" type="slidenum">
              <a:rPr lang="ru-RU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0599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Цель урока:</a:t>
            </a:r>
            <a:endParaRPr lang="ru-RU" dirty="0"/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Дать понятие электрического тока и выяснить условия, при которых он возникает. Ввести величину, характеризующую электрический ток: силу тока</a:t>
            </a:r>
          </a:p>
          <a:p>
            <a:pPr eaLnBrk="1" hangingPunct="1"/>
            <a:r>
              <a:rPr lang="ru-RU" altLang="ru-RU" smtClean="0"/>
              <a:t>Рассмотреть действия электрического тока используя субъективный опыт учеников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7D5E944-B56B-4FE5-9F1D-D1B64CCADC0B}" type="slidenum">
              <a:rPr lang="ru-RU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31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075240" cy="133955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Явление: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788024" y="1268761"/>
            <a:ext cx="3974851" cy="201622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ru-RU" altLang="ru-RU" dirty="0" smtClean="0">
                <a:solidFill>
                  <a:srgbClr val="FF0000"/>
                </a:solidFill>
              </a:rPr>
              <a:t>Упорядоченное (направленное) движение заряженных частиц</a:t>
            </a:r>
          </a:p>
          <a:p>
            <a:pPr eaLnBrk="1" hangingPunct="1"/>
            <a:endParaRPr lang="ru-RU" altLang="ru-RU" dirty="0" smtClean="0"/>
          </a:p>
          <a:p>
            <a:pPr eaLnBrk="1" hangingPunct="1"/>
            <a:endParaRPr lang="ru-RU" altLang="ru-RU" dirty="0" smtClean="0"/>
          </a:p>
          <a:p>
            <a:pPr eaLnBrk="1" hangingPunct="1"/>
            <a:endParaRPr lang="ru-RU" altLang="ru-RU" dirty="0" smtClean="0"/>
          </a:p>
          <a:p>
            <a:pPr eaLnBrk="1" hangingPunct="1"/>
            <a:endParaRPr lang="ru-RU" altLang="ru-RU" dirty="0" smtClean="0"/>
          </a:p>
          <a:p>
            <a:pPr eaLnBrk="1" hangingPunct="1"/>
            <a:endParaRPr lang="ru-RU" altLang="ru-RU" dirty="0" smtClean="0"/>
          </a:p>
          <a:p>
            <a:pPr eaLnBrk="1" hangingPunct="1"/>
            <a:r>
              <a:rPr lang="ru-RU" altLang="ru-RU" dirty="0" smtClean="0"/>
              <a:t>(ток есть)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4294967295"/>
          </p:nvPr>
        </p:nvSpPr>
        <p:spPr>
          <a:xfrm>
            <a:off x="467544" y="1340768"/>
            <a:ext cx="4248472" cy="197281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ru-RU" altLang="ru-RU" sz="2800" dirty="0" smtClean="0"/>
              <a:t>Беспорядочное тепловое движение заряженных частиц</a:t>
            </a:r>
          </a:p>
          <a:p>
            <a:pPr eaLnBrk="1" hangingPunct="1"/>
            <a:endParaRPr lang="ru-RU" altLang="ru-RU" dirty="0" smtClean="0"/>
          </a:p>
          <a:p>
            <a:pPr eaLnBrk="1" hangingPunct="1"/>
            <a:endParaRPr lang="ru-RU" altLang="ru-RU" dirty="0" smtClean="0"/>
          </a:p>
          <a:p>
            <a:pPr eaLnBrk="1" hangingPunct="1"/>
            <a:endParaRPr lang="ru-RU" altLang="ru-RU" dirty="0" smtClean="0"/>
          </a:p>
          <a:p>
            <a:pPr eaLnBrk="1" hangingPunct="1"/>
            <a:endParaRPr lang="ru-RU" altLang="ru-RU" dirty="0" smtClean="0"/>
          </a:p>
          <a:p>
            <a:pPr eaLnBrk="1" hangingPunct="1"/>
            <a:endParaRPr lang="ru-RU" altLang="ru-RU" dirty="0" smtClean="0"/>
          </a:p>
          <a:p>
            <a:pPr eaLnBrk="1" hangingPunct="1"/>
            <a:endParaRPr lang="ru-RU" altLang="ru-RU" dirty="0" smtClean="0"/>
          </a:p>
          <a:p>
            <a:pPr eaLnBrk="1" hangingPunct="1"/>
            <a:r>
              <a:rPr lang="ru-RU" altLang="ru-RU" dirty="0" smtClean="0"/>
              <a:t>(тока нет)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3429000"/>
            <a:ext cx="283368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779" y="3573016"/>
            <a:ext cx="2016125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2449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50E32D1-F230-4861-813C-DA1605F7A9B3}" type="slidenum">
              <a:rPr lang="ru-RU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ru-RU">
              <a:solidFill>
                <a:srgbClr val="000000"/>
              </a:solidFill>
            </a:endParaRPr>
          </a:p>
        </p:txBody>
      </p:sp>
      <p:pic>
        <p:nvPicPr>
          <p:cNvPr id="4" name="8_150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057400"/>
            <a:ext cx="33528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062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5907088" y="266700"/>
            <a:ext cx="3008312" cy="20955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Факты:</a:t>
            </a:r>
            <a:br>
              <a:rPr lang="ru-RU" dirty="0"/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электрического тока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half" idx="2"/>
          </p:nvPr>
        </p:nvSpPr>
        <p:spPr>
          <a:xfrm>
            <a:off x="5907088" y="2438400"/>
            <a:ext cx="3008312" cy="3687763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/>
          <a:lstStyle/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Тепловое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Химическое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Магнитное 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Физиологическое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294967295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3C0E8A7-028D-4BFD-9893-64E21050A1BF}" type="slidenum">
              <a:rPr lang="ru-RU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ru-RU">
              <a:solidFill>
                <a:srgbClr val="000000"/>
              </a:solidFill>
            </a:endParaRPr>
          </a:p>
        </p:txBody>
      </p:sp>
      <p:pic>
        <p:nvPicPr>
          <p:cNvPr id="14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520" y="320812"/>
            <a:ext cx="4995863" cy="3663950"/>
          </a:xfr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47" y="3011487"/>
            <a:ext cx="5130800" cy="384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47" y="980728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897731"/>
            <a:ext cx="5572125" cy="422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0396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Содержимое 2"/>
          <p:cNvSpPr>
            <a:spLocks noGrp="1"/>
          </p:cNvSpPr>
          <p:nvPr>
            <p:ph idx="1"/>
          </p:nvPr>
        </p:nvSpPr>
        <p:spPr>
          <a:xfrm>
            <a:off x="536575" y="500063"/>
            <a:ext cx="8607425" cy="1560512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800" u="sng" dirty="0" smtClean="0">
                <a:solidFill>
                  <a:srgbClr val="FFFF00"/>
                </a:solidFill>
                <a:latin typeface="Monotype Corsiva" pitchFamily="66" charset="0"/>
              </a:rPr>
              <a:t>Физика</a:t>
            </a:r>
            <a:r>
              <a:rPr lang="ru-RU" sz="2800" dirty="0" smtClean="0">
                <a:latin typeface="Monotype Corsiva" pitchFamily="66" charset="0"/>
              </a:rPr>
              <a:t>  - происходит от греческого слова «</a:t>
            </a:r>
            <a:r>
              <a:rPr lang="ru-RU" sz="2800" dirty="0" err="1" smtClean="0">
                <a:solidFill>
                  <a:srgbClr val="FFFF00"/>
                </a:solidFill>
                <a:latin typeface="Monotype Corsiva" pitchFamily="66" charset="0"/>
              </a:rPr>
              <a:t>фюзис</a:t>
            </a:r>
            <a:r>
              <a:rPr lang="ru-RU" sz="2800" dirty="0" smtClean="0">
                <a:latin typeface="Monotype Corsiva" pitchFamily="66" charset="0"/>
              </a:rPr>
              <a:t>», что означает «</a:t>
            </a:r>
            <a:r>
              <a:rPr lang="ru-RU" sz="2800" dirty="0" smtClean="0">
                <a:solidFill>
                  <a:srgbClr val="FFFF00"/>
                </a:solidFill>
                <a:latin typeface="Monotype Corsiva" pitchFamily="66" charset="0"/>
              </a:rPr>
              <a:t>природа</a:t>
            </a:r>
            <a:r>
              <a:rPr lang="ru-RU" sz="2800" dirty="0" smtClean="0">
                <a:latin typeface="Monotype Corsiva" pitchFamily="66" charset="0"/>
              </a:rPr>
              <a:t>»</a:t>
            </a:r>
          </a:p>
          <a:p>
            <a:pPr algn="ctr">
              <a:buFontTx/>
              <a:buNone/>
            </a:pPr>
            <a:r>
              <a:rPr lang="ru-RU" sz="2800" dirty="0" smtClean="0">
                <a:latin typeface="Monotype Corsiva" pitchFamily="66" charset="0"/>
              </a:rPr>
              <a:t>Методика моей работы построена по следующему принципу:</a:t>
            </a:r>
          </a:p>
          <a:p>
            <a:pPr algn="ctr">
              <a:buFontTx/>
              <a:buNone/>
            </a:pPr>
            <a:endParaRPr lang="ru-RU" sz="3600" dirty="0" smtClean="0">
              <a:latin typeface="Monotype Corsiva" pitchFamily="66" charset="0"/>
            </a:endParaRPr>
          </a:p>
        </p:txBody>
      </p:sp>
      <p:pic>
        <p:nvPicPr>
          <p:cNvPr id="50178" name="Picture 2" descr="C:\Documents and Settings\Администратор\Рабочий стол\Новая папка (2)\180px-Stylised_Lithium_Atom.sv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2130425"/>
            <a:ext cx="2857500" cy="322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589131" y="2060849"/>
            <a:ext cx="1965025" cy="5847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lIns="91370" tIns="45687" rIns="91370" bIns="45687">
            <a:spAutoFit/>
          </a:bodyPr>
          <a:lstStyle/>
          <a:p>
            <a:pPr algn="ctr">
              <a:defRPr/>
            </a:pPr>
            <a:r>
              <a:rPr lang="ru-RU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Природа</a:t>
            </a:r>
          </a:p>
        </p:txBody>
      </p:sp>
      <p:sp>
        <p:nvSpPr>
          <p:cNvPr id="9" name="Овал 8"/>
          <p:cNvSpPr/>
          <p:nvPr/>
        </p:nvSpPr>
        <p:spPr>
          <a:xfrm>
            <a:off x="4067175" y="3789363"/>
            <a:ext cx="46038" cy="460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0" tIns="45687" rIns="91370" bIns="45687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589338" y="3021013"/>
            <a:ext cx="1800225" cy="81438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91370" tIns="45687" rIns="91370" bIns="45687" anchor="ctr"/>
          <a:lstStyle/>
          <a:p>
            <a:pPr algn="ctr">
              <a:defRPr/>
            </a:pPr>
            <a:r>
              <a:rPr lang="ru-RU" b="1" dirty="0">
                <a:solidFill>
                  <a:srgbClr val="FF0000"/>
                </a:solidFill>
              </a:rPr>
              <a:t>Познание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4368800" y="2522538"/>
            <a:ext cx="241300" cy="4984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0" tIns="45687" rIns="91370" bIns="45687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084888" y="3176588"/>
            <a:ext cx="1846262" cy="5032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0" tIns="45687" rIns="91370" bIns="45687" anchor="ctr"/>
          <a:lstStyle/>
          <a:p>
            <a:pPr algn="ctr">
              <a:defRPr/>
            </a:pPr>
            <a:r>
              <a:rPr lang="ru-RU" dirty="0">
                <a:solidFill>
                  <a:srgbClr val="FF0000"/>
                </a:solidFill>
              </a:rPr>
              <a:t>Физическая наука</a:t>
            </a:r>
          </a:p>
        </p:txBody>
      </p:sp>
      <p:sp>
        <p:nvSpPr>
          <p:cNvPr id="14" name="Овал 13"/>
          <p:cNvSpPr/>
          <p:nvPr/>
        </p:nvSpPr>
        <p:spPr>
          <a:xfrm>
            <a:off x="6135688" y="3789363"/>
            <a:ext cx="1965325" cy="9032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0" tIns="45687" rIns="91370" bIns="45687" anchor="ctr"/>
          <a:lstStyle/>
          <a:p>
            <a:pPr algn="ctr">
              <a:defRPr/>
            </a:pPr>
            <a:r>
              <a:rPr lang="ru-RU" dirty="0">
                <a:solidFill>
                  <a:srgbClr val="FF0000"/>
                </a:solidFill>
              </a:rPr>
              <a:t>Адаптация</a:t>
            </a:r>
          </a:p>
        </p:txBody>
      </p:sp>
      <p:sp>
        <p:nvSpPr>
          <p:cNvPr id="16" name="Выгнутая вправо стрелка 15"/>
          <p:cNvSpPr/>
          <p:nvPr/>
        </p:nvSpPr>
        <p:spPr>
          <a:xfrm>
            <a:off x="7931150" y="3481388"/>
            <a:ext cx="477838" cy="5207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0" tIns="45687" rIns="91370" bIns="45687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548015" y="3929645"/>
            <a:ext cx="280828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0" tIns="45687" rIns="91370" bIns="45687" anchor="ctr"/>
          <a:lstStyle/>
          <a:p>
            <a:pPr algn="ctr">
              <a:defRPr/>
            </a:pPr>
            <a:r>
              <a:rPr lang="ru-RU" sz="2800" dirty="0">
                <a:solidFill>
                  <a:srgbClr val="FF0000"/>
                </a:solidFill>
              </a:rPr>
              <a:t>Школьная физика</a:t>
            </a:r>
          </a:p>
        </p:txBody>
      </p:sp>
      <p:sp>
        <p:nvSpPr>
          <p:cNvPr id="20" name="Стрелка влево 19"/>
          <p:cNvSpPr/>
          <p:nvPr/>
        </p:nvSpPr>
        <p:spPr>
          <a:xfrm>
            <a:off x="4400244" y="4241007"/>
            <a:ext cx="1735443" cy="7675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0" tIns="45687" rIns="91370" bIns="45687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6888163" y="4468813"/>
            <a:ext cx="119062" cy="5651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0" tIns="45687" rIns="91370" bIns="45687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Блок-схема: альтернативный процесс 21"/>
          <p:cNvSpPr/>
          <p:nvPr/>
        </p:nvSpPr>
        <p:spPr>
          <a:xfrm>
            <a:off x="6646863" y="5092700"/>
            <a:ext cx="2246312" cy="85725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0" tIns="45687" rIns="91370" bIns="45687" anchor="ctr"/>
          <a:lstStyle/>
          <a:p>
            <a:pPr>
              <a:defRPr/>
            </a:pPr>
            <a:r>
              <a:rPr lang="ru-RU" dirty="0">
                <a:solidFill>
                  <a:srgbClr val="002060"/>
                </a:solidFill>
              </a:rPr>
              <a:t>Для чего учить?</a:t>
            </a:r>
          </a:p>
          <a:p>
            <a:pPr>
              <a:defRPr/>
            </a:pPr>
            <a:r>
              <a:rPr lang="ru-RU" dirty="0">
                <a:solidFill>
                  <a:srgbClr val="002060"/>
                </a:solidFill>
              </a:rPr>
              <a:t>Чему учить?</a:t>
            </a:r>
          </a:p>
          <a:p>
            <a:pPr>
              <a:defRPr/>
            </a:pPr>
            <a:r>
              <a:rPr lang="ru-RU" dirty="0">
                <a:solidFill>
                  <a:srgbClr val="002060"/>
                </a:solidFill>
              </a:rPr>
              <a:t>Как учить?</a:t>
            </a:r>
          </a:p>
        </p:txBody>
      </p:sp>
      <p:sp>
        <p:nvSpPr>
          <p:cNvPr id="23" name="Стрелка вправо 22"/>
          <p:cNvSpPr/>
          <p:nvPr/>
        </p:nvSpPr>
        <p:spPr>
          <a:xfrm>
            <a:off x="5389563" y="3238500"/>
            <a:ext cx="695325" cy="190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0" tIns="45687" rIns="91370" bIns="45687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Блок-схема: альтернативный процесс 23"/>
          <p:cNvSpPr/>
          <p:nvPr/>
        </p:nvSpPr>
        <p:spPr>
          <a:xfrm>
            <a:off x="611560" y="5186136"/>
            <a:ext cx="5832648" cy="1339208"/>
          </a:xfrm>
          <a:prstGeom prst="flowChartAlternateProces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0" tIns="45687" rIns="91370" bIns="45687" anchor="ctr"/>
          <a:lstStyle/>
          <a:p>
            <a:pPr algn="ctr">
              <a:defRPr/>
            </a:pPr>
            <a:r>
              <a:rPr lang="ru-RU" dirty="0" smtClean="0"/>
              <a:t>Как изменить отношение учащихся к предмету? </a:t>
            </a:r>
            <a:endParaRPr lang="ru-RU" dirty="0"/>
          </a:p>
          <a:p>
            <a:pPr algn="ctr">
              <a:defRPr/>
            </a:pPr>
            <a:r>
              <a:rPr lang="ru-RU" dirty="0" smtClean="0"/>
              <a:t>Как через уроки физики развить познавательный стиль?</a:t>
            </a:r>
          </a:p>
          <a:p>
            <a:pPr algn="ctr">
              <a:defRPr/>
            </a:pPr>
            <a:r>
              <a:rPr lang="ru-RU" dirty="0" smtClean="0"/>
              <a:t>Как сделать чтобы ситуативный интерес к науке стал </a:t>
            </a:r>
            <a:r>
              <a:rPr lang="ru-RU" dirty="0"/>
              <a:t>ч</a:t>
            </a:r>
            <a:r>
              <a:rPr lang="ru-RU" dirty="0" smtClean="0"/>
              <a:t>астью индивидуального развития?</a:t>
            </a:r>
            <a:endParaRPr lang="ru-RU" dirty="0"/>
          </a:p>
        </p:txBody>
      </p:sp>
      <p:sp>
        <p:nvSpPr>
          <p:cNvPr id="25" name="Выгнутая влево стрелка 24"/>
          <p:cNvSpPr/>
          <p:nvPr/>
        </p:nvSpPr>
        <p:spPr>
          <a:xfrm>
            <a:off x="258145" y="4427311"/>
            <a:ext cx="1296144" cy="758825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0" tIns="45687" rIns="91370" bIns="45687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22" grpId="0" animBg="1"/>
      <p:bldP spid="2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385763" y="115888"/>
            <a:ext cx="8229600" cy="21764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latin typeface="Arial Narrow" panose="020B0606020202030204" pitchFamily="34" charset="0"/>
              </a:rPr>
              <a:t>Гипотеза:</a:t>
            </a:r>
            <a:br>
              <a:rPr lang="ru-RU" sz="4000" dirty="0" smtClean="0">
                <a:latin typeface="Arial Narrow" panose="020B0606020202030204" pitchFamily="34" charset="0"/>
              </a:rPr>
            </a:br>
            <a:r>
              <a:rPr lang="ru-RU" sz="4000" dirty="0" smtClean="0">
                <a:latin typeface="Arial Narrow" panose="020B0606020202030204" pitchFamily="34" charset="0"/>
              </a:rPr>
              <a:t>Условия необходимые для существования электрического тока.</a:t>
            </a:r>
          </a:p>
        </p:txBody>
      </p:sp>
      <p:sp>
        <p:nvSpPr>
          <p:cNvPr id="475138" name="AutoShape 2"/>
          <p:cNvSpPr>
            <a:spLocks noGrp="1" noChangeArrowheads="1"/>
          </p:cNvSpPr>
          <p:nvPr>
            <p:ph idx="1"/>
          </p:nvPr>
        </p:nvSpPr>
        <p:spPr>
          <a:xfrm>
            <a:off x="179388" y="2565400"/>
            <a:ext cx="3240087" cy="2087563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rtlCol="0">
            <a:normAutofit fontScale="85000" lnSpcReduction="10000"/>
          </a:bodyPr>
          <a:lstStyle/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altLang="ru-RU" sz="2000" dirty="0" smtClean="0">
                <a:solidFill>
                  <a:srgbClr val="000000"/>
                </a:solidFill>
              </a:rPr>
              <a:t>Для возникновения и существования постоянного электрического тока в веществе необходимо</a:t>
            </a:r>
            <a:r>
              <a:rPr lang="ru-RU" altLang="ru-RU" sz="2000" b="1" dirty="0" smtClean="0">
                <a:solidFill>
                  <a:srgbClr val="000000"/>
                </a:solidFill>
              </a:rPr>
              <a:t> наличие свободных заряженных частиц.</a:t>
            </a: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294967295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D217C99-62D9-4703-B5B5-7C6CC709F9B3}" type="slidenum">
              <a:rPr lang="ru-RU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4500563" y="2781300"/>
            <a:ext cx="3743325" cy="1871663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buClr>
                <a:srgbClr val="009999"/>
              </a:buClr>
              <a:buSzPct val="65000"/>
              <a:buFont typeface="Wingdings" pitchFamily="2" charset="2"/>
              <a:buNone/>
            </a:pPr>
            <a:r>
              <a:rPr lang="ru-RU" altLang="ru-RU" sz="2000">
                <a:solidFill>
                  <a:srgbClr val="000000"/>
                </a:solidFill>
                <a:latin typeface="Tahoma" pitchFamily="34" charset="0"/>
              </a:rPr>
              <a:t>Чтобы эти частицы пришли в упорядоченное движение, нужно создать в проводнике</a:t>
            </a:r>
            <a:r>
              <a:rPr lang="ru-RU" altLang="ru-RU" sz="2000" b="1">
                <a:solidFill>
                  <a:srgbClr val="000000"/>
                </a:solidFill>
                <a:latin typeface="Tahoma" pitchFamily="34" charset="0"/>
              </a:rPr>
              <a:t> электрическое поле.</a:t>
            </a:r>
            <a:r>
              <a:rPr lang="ru-RU" altLang="ru-RU" sz="2800" b="1">
                <a:solidFill>
                  <a:srgbClr val="000000"/>
                </a:solidFill>
                <a:latin typeface="Tahoma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  <a:buClr>
                <a:srgbClr val="009999"/>
              </a:buClr>
              <a:buSzPct val="65000"/>
              <a:buFont typeface="Wingdings" pitchFamily="2" charset="2"/>
              <a:buNone/>
            </a:pPr>
            <a:endParaRPr lang="ru-RU" altLang="ru-RU" sz="2800" b="1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3" name="AutoShape 2"/>
          <p:cNvSpPr>
            <a:spLocks noChangeArrowheads="1"/>
          </p:cNvSpPr>
          <p:nvPr/>
        </p:nvSpPr>
        <p:spPr bwMode="auto">
          <a:xfrm>
            <a:off x="900113" y="5229225"/>
            <a:ext cx="6551612" cy="1439863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buClr>
                <a:srgbClr val="009999"/>
              </a:buClr>
              <a:buSzPct val="65000"/>
              <a:buFont typeface="Wingdings" pitchFamily="2" charset="2"/>
              <a:buNone/>
            </a:pPr>
            <a:r>
              <a:rPr lang="ru-RU" altLang="ru-RU" sz="2000">
                <a:solidFill>
                  <a:srgbClr val="000000"/>
                </a:solidFill>
                <a:latin typeface="Tahoma" pitchFamily="34" charset="0"/>
              </a:rPr>
              <a:t>Электрическое поле</a:t>
            </a:r>
            <a:r>
              <a:rPr lang="ru-RU" altLang="ru-RU" sz="2800" b="1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ru-RU" altLang="ru-RU" sz="2000">
                <a:solidFill>
                  <a:srgbClr val="000000"/>
                </a:solidFill>
                <a:latin typeface="Tahoma" pitchFamily="34" charset="0"/>
              </a:rPr>
              <a:t>создают </a:t>
            </a:r>
            <a:r>
              <a:rPr lang="ru-RU" altLang="ru-RU" sz="2000" b="1">
                <a:solidFill>
                  <a:srgbClr val="000000"/>
                </a:solidFill>
                <a:latin typeface="Tahoma" pitchFamily="34" charset="0"/>
              </a:rPr>
              <a:t>источники тока </a:t>
            </a:r>
            <a:r>
              <a:rPr lang="ru-RU" altLang="ru-RU" sz="2000">
                <a:solidFill>
                  <a:srgbClr val="000000"/>
                </a:solidFill>
                <a:latin typeface="Tahoma" pitchFamily="34" charset="0"/>
              </a:rPr>
              <a:t>– гальванические элементы, аккумуляторы, генераторы.</a:t>
            </a:r>
            <a:endParaRPr lang="ru-RU" altLang="ru-RU" sz="2800" b="1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660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513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513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513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5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5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5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5138" grpId="0" build="p" animBg="1"/>
      <p:bldP spid="2" grpId="0" animBg="1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7088" y="266700"/>
            <a:ext cx="3008312" cy="20955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Величина и ее характеристики: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9138" y="273050"/>
            <a:ext cx="4995862" cy="585311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ru-RU" altLang="ru-RU" sz="2000" i="1" dirty="0" smtClean="0">
                <a:latin typeface="Arial Narrow" pitchFamily="34" charset="0"/>
              </a:rPr>
              <a:t>1.</a:t>
            </a:r>
            <a:r>
              <a:rPr lang="en-US" altLang="ru-RU" sz="2000" i="1" dirty="0" smtClean="0">
                <a:latin typeface="Arial Narrow" pitchFamily="34" charset="0"/>
              </a:rPr>
              <a:t>I</a:t>
            </a:r>
            <a:r>
              <a:rPr lang="ru-RU" altLang="ru-RU" sz="2000" i="1" dirty="0" smtClean="0">
                <a:latin typeface="Arial Narrow" pitchFamily="34" charset="0"/>
              </a:rPr>
              <a:t>-</a:t>
            </a:r>
            <a:r>
              <a:rPr lang="en-US" altLang="ru-RU" sz="2000" i="1" dirty="0" smtClean="0">
                <a:latin typeface="Arial Narrow" pitchFamily="34" charset="0"/>
              </a:rPr>
              <a:t> </a:t>
            </a:r>
            <a:r>
              <a:rPr lang="ru-RU" altLang="ru-RU" sz="2000" i="1" dirty="0" smtClean="0">
                <a:latin typeface="Arial Narrow" pitchFamily="34" charset="0"/>
              </a:rPr>
              <a:t>сила тока</a:t>
            </a:r>
          </a:p>
          <a:p>
            <a:pPr eaLnBrk="1" hangingPunct="1"/>
            <a:r>
              <a:rPr lang="ru-RU" altLang="ru-RU" sz="2000" i="1" dirty="0" smtClean="0">
                <a:latin typeface="Arial Narrow" pitchFamily="34" charset="0"/>
              </a:rPr>
              <a:t>2.</a:t>
            </a:r>
            <a:r>
              <a:rPr lang="ru-RU" altLang="ru-RU" sz="2000" dirty="0" smtClean="0">
                <a:latin typeface="Arial Narrow" pitchFamily="34" charset="0"/>
              </a:rPr>
              <a:t> Физическая величина, показывающая, какой заряд переносится через поперечное сечение проводника за единицу времени</a:t>
            </a:r>
          </a:p>
          <a:p>
            <a:pPr eaLnBrk="1" hangingPunct="1"/>
            <a:r>
              <a:rPr lang="ru-RU" altLang="ru-RU" sz="2000" i="1" dirty="0" smtClean="0">
                <a:latin typeface="Arial Narrow" pitchFamily="34" charset="0"/>
              </a:rPr>
              <a:t>3. Скалярная величина</a:t>
            </a:r>
          </a:p>
          <a:p>
            <a:pPr eaLnBrk="1" hangingPunct="1"/>
            <a:r>
              <a:rPr lang="ru-RU" altLang="ru-RU" sz="2000" i="1" dirty="0" smtClean="0">
                <a:latin typeface="Arial Narrow" pitchFamily="34" charset="0"/>
              </a:rPr>
              <a:t>4.</a:t>
            </a:r>
            <a:r>
              <a:rPr lang="en-US" altLang="ru-RU" sz="2000" dirty="0" smtClean="0">
                <a:latin typeface="Arial Narrow" pitchFamily="34" charset="0"/>
              </a:rPr>
              <a:t> [ I ] = 1 </a:t>
            </a:r>
            <a:r>
              <a:rPr lang="ru-RU" altLang="ru-RU" sz="2000" dirty="0" smtClean="0">
                <a:latin typeface="Arial Narrow" pitchFamily="34" charset="0"/>
              </a:rPr>
              <a:t>А</a:t>
            </a:r>
          </a:p>
          <a:p>
            <a:pPr eaLnBrk="1" hangingPunct="1"/>
            <a:r>
              <a:rPr lang="ru-RU" altLang="ru-RU" sz="2000" i="1" dirty="0" smtClean="0">
                <a:latin typeface="Arial Narrow" pitchFamily="34" charset="0"/>
              </a:rPr>
              <a:t>5.</a:t>
            </a:r>
            <a:r>
              <a:rPr lang="ru-RU" altLang="ru-RU" sz="2000" dirty="0" smtClean="0">
                <a:latin typeface="Arial Narrow" pitchFamily="34" charset="0"/>
              </a:rPr>
              <a:t> Амперметром, включается последовательно с участком цепи</a:t>
            </a:r>
          </a:p>
          <a:p>
            <a:pPr eaLnBrk="1" hangingPunct="1"/>
            <a:endParaRPr lang="ru-RU" altLang="ru-RU" sz="1600" i="1" dirty="0" smtClean="0">
              <a:latin typeface="Arial Narrow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907088" y="2438400"/>
            <a:ext cx="3008312" cy="36877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1. Название и обозначение физической величины.</a:t>
            </a:r>
            <a:b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2. Физический смысл величины (дать определение, что характеризует, что показывает). </a:t>
            </a:r>
            <a:b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3. Векторная величина или скалярная? Если величина векторная, то куда направлена?</a:t>
            </a:r>
            <a:b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4. Единицы измерения физической величины.</a:t>
            </a:r>
            <a:b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5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 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Способ измерения величины.</a:t>
            </a:r>
            <a:endParaRPr lang="ru-RU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048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500438"/>
            <a:ext cx="314325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515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4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5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5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5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5DA3D7BA-5AC9-4251-9B5A-687F5E620CEC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ru-RU">
              <a:solidFill>
                <a:srgbClr val="000000"/>
              </a:solidFill>
            </a:endParaRPr>
          </a:p>
        </p:txBody>
      </p:sp>
      <p:pic>
        <p:nvPicPr>
          <p:cNvPr id="4" name="8_145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057400"/>
            <a:ext cx="33528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1376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7088" y="266700"/>
            <a:ext cx="3008312" cy="20955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Закон: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9138" y="273050"/>
            <a:ext cx="4995862" cy="585311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ru-RU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sz="20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1.Формула силы тока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Заряд и время его прохождения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Прямая пропорциональность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Количественная характеристика тока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V=S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∙</a:t>
            </a:r>
            <a:r>
              <a:rPr lang="el-G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N=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∙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=n∙ S∙</a:t>
            </a:r>
            <a:r>
              <a:rPr lang="el-G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l-G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q=N</a:t>
            </a:r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∙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q</a:t>
            </a:r>
            <a:r>
              <a:rPr lang="en-US" sz="2000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n∙ S∙</a:t>
            </a:r>
            <a:r>
              <a:rPr lang="el-G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l∙q</a:t>
            </a:r>
            <a:r>
              <a:rPr lang="en-US" sz="2000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000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0∙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n∙v∙S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q</a:t>
            </a:r>
            <a:r>
              <a:rPr lang="en-US" sz="4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∙n∙v∙S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ru-RU" sz="1600" dirty="0">
              <a:solidFill>
                <a:schemeClr val="tx1">
                  <a:lumMod val="50000"/>
                  <a:lumOff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907088" y="2438400"/>
            <a:ext cx="3008312" cy="36877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1.Как 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называется формула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?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2.Какие 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физические величины связывает между собой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?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3.Каков 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вид математической зависимости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?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4.Каков 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физический смысл представленной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закономерности?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5. Какие 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производные формулы можно еще получить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?</a:t>
            </a:r>
          </a:p>
        </p:txBody>
      </p:sp>
      <p:pic>
        <p:nvPicPr>
          <p:cNvPr id="22533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404813"/>
            <a:ext cx="1350963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8902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7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7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7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7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7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7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7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8640"/>
            <a:ext cx="8893175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ru-RU" altLang="ru-RU" dirty="0" smtClean="0">
                <a:solidFill>
                  <a:schemeClr val="hlink"/>
                </a:solidFill>
                <a:latin typeface="Comic Sans MS" pitchFamily="66" charset="0"/>
              </a:rPr>
              <a:t>А теперь маленький эксперимент….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412875"/>
            <a:ext cx="8893175" cy="791989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b="1" dirty="0" smtClean="0">
                <a:solidFill>
                  <a:srgbClr val="9933FF"/>
                </a:solidFill>
                <a:latin typeface="Algerian" pitchFamily="82" charset="0"/>
              </a:rPr>
              <a:t>Запишите тему урока левой рукой </a:t>
            </a:r>
          </a:p>
          <a:p>
            <a:pPr algn="ctr" eaLnBrk="1" hangingPunct="1">
              <a:buFontTx/>
              <a:buNone/>
            </a:pPr>
            <a:endParaRPr lang="ru-RU" altLang="ru-RU" b="1" dirty="0" smtClean="0">
              <a:solidFill>
                <a:srgbClr val="9933FF"/>
              </a:solidFill>
              <a:latin typeface="Algerian" pitchFamily="82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 bwMode="auto">
          <a:xfrm>
            <a:off x="457200" y="2198873"/>
            <a:ext cx="8229600" cy="119734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370" tIns="45687" rIns="91370" bIns="45687" numCol="1" anchor="t" anchorCtr="0" compatLnSpc="1">
            <a:prstTxWarp prst="textNoShape">
              <a:avLst/>
            </a:prstTxWarp>
          </a:bodyPr>
          <a:lstStyle>
            <a:lvl1pPr marL="341313" indent="-341313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1363" indent="-284163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1413" indent="-227013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98613" indent="-227013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5813" indent="-227013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2776" indent="-228435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69644" indent="-228435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6513" indent="-228435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3380" indent="-228435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kern="0" dirty="0" smtClean="0">
                <a:solidFill>
                  <a:srgbClr val="FFFFFF"/>
                </a:solidFill>
              </a:rPr>
              <a:t>Не стыдно не уметь, стыдно не научиться</a:t>
            </a:r>
            <a:endParaRPr lang="ru-RU" kern="0" dirty="0">
              <a:solidFill>
                <a:srgbClr val="FFFFFF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797546"/>
            <a:ext cx="4968552" cy="3726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90261" y="5352756"/>
            <a:ext cx="6372911" cy="15545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Человек может ВСЕ!!!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160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11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11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11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11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11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11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11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11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nimBg="1"/>
      <p:bldP spid="17411" grpId="0" build="p" animBg="1"/>
      <p:bldP spid="6" grpId="0" build="p" animBg="1"/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Применение: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Тепловое действие электрического тока:</a:t>
            </a:r>
          </a:p>
          <a:p>
            <a:pPr eaLnBrk="1" hangingPunct="1"/>
            <a:endParaRPr lang="ru-RU" altLang="ru-RU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338388"/>
            <a:ext cx="5688013" cy="426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0866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Применение:</a:t>
            </a:r>
            <a:br>
              <a:rPr lang="ru-RU" dirty="0" smtClean="0"/>
            </a:br>
            <a:r>
              <a:rPr lang="ru-RU" dirty="0" smtClean="0"/>
              <a:t>химическое действие тока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916113"/>
            <a:ext cx="5037137" cy="37782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628775"/>
            <a:ext cx="5538788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2511425"/>
            <a:ext cx="5795962" cy="434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969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Применение</a:t>
            </a:r>
            <a:r>
              <a:rPr lang="ru-RU" dirty="0" smtClean="0"/>
              <a:t>:</a:t>
            </a:r>
            <a:br>
              <a:rPr lang="ru-RU" dirty="0" smtClean="0"/>
            </a:br>
            <a:r>
              <a:rPr lang="ru-RU" dirty="0" smtClean="0"/>
              <a:t>Магнитное действие тока</a:t>
            </a:r>
            <a:endParaRPr lang="ru-RU" dirty="0"/>
          </a:p>
        </p:txBody>
      </p:sp>
      <p:pic>
        <p:nvPicPr>
          <p:cNvPr id="25603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  <p:extLst>
      <p:ext uri="{BB962C8B-B14F-4D97-AF65-F5344CB8AC3E}">
        <p14:creationId xmlns:p14="http://schemas.microsoft.com/office/powerpoint/2010/main" val="408794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Применение</a:t>
            </a:r>
            <a:r>
              <a:rPr lang="ru-RU" dirty="0" smtClean="0"/>
              <a:t>:</a:t>
            </a:r>
            <a:br>
              <a:rPr lang="ru-RU" dirty="0" smtClean="0"/>
            </a:br>
            <a:r>
              <a:rPr lang="ru-RU" dirty="0" smtClean="0"/>
              <a:t>Физиологическое действие тока</a:t>
            </a:r>
            <a:endParaRPr lang="ru-RU" dirty="0"/>
          </a:p>
        </p:txBody>
      </p:sp>
      <p:pic>
        <p:nvPicPr>
          <p:cNvPr id="26627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  <p:extLst>
      <p:ext uri="{BB962C8B-B14F-4D97-AF65-F5344CB8AC3E}">
        <p14:creationId xmlns:p14="http://schemas.microsoft.com/office/powerpoint/2010/main" val="273997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mtClean="0"/>
              <a:t>Недостатки:</a:t>
            </a:r>
            <a:endParaRPr lang="ru-RU"/>
          </a:p>
        </p:txBody>
      </p:sp>
      <p:pic>
        <p:nvPicPr>
          <p:cNvPr id="27651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  <p:extLst>
      <p:ext uri="{BB962C8B-B14F-4D97-AF65-F5344CB8AC3E}">
        <p14:creationId xmlns:p14="http://schemas.microsoft.com/office/powerpoint/2010/main" val="236979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19128"/>
          </a:xfr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соединение интегративного и дифференцированного подхода  и обеспечивает, как достижение целостности восприятия мира, так и личностную ориентацию обучения.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При этом создаются условия для формирования ключевых компетентностей личности, имеющих </a:t>
            </a:r>
            <a:r>
              <a:rPr lang="ru-RU" sz="2000" dirty="0" err="1" smtClean="0">
                <a:solidFill>
                  <a:schemeClr val="bg1"/>
                </a:solidFill>
              </a:rPr>
              <a:t>надпредметное</a:t>
            </a:r>
            <a:r>
              <a:rPr lang="ru-RU" sz="2000" dirty="0" smtClean="0">
                <a:solidFill>
                  <a:schemeClr val="bg1"/>
                </a:solidFill>
              </a:rPr>
              <a:t> содержание, а также </a:t>
            </a:r>
            <a:r>
              <a:rPr lang="ru-RU" sz="2000" dirty="0" err="1" smtClean="0">
                <a:solidFill>
                  <a:schemeClr val="bg1"/>
                </a:solidFill>
              </a:rPr>
              <a:t>дичностной</a:t>
            </a:r>
            <a:r>
              <a:rPr lang="ru-RU" sz="2000" dirty="0" smtClean="0">
                <a:solidFill>
                  <a:schemeClr val="bg1"/>
                </a:solidFill>
              </a:rPr>
              <a:t> компетенции для самоопределения, самораскрытия и саморазвития.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296144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Интегративно – дифференцированный подход представляет собой: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91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11560" y="260648"/>
            <a:ext cx="8229600" cy="692696"/>
          </a:xfrm>
          <a:prstGeom prst="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37500" lnSpcReduction="20000"/>
          </a:bodyPr>
          <a:lstStyle/>
          <a:p>
            <a:pPr algn="ctr"/>
            <a:endParaRPr lang="ru-RU" sz="4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8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Отгадайте о чем идет речь</a:t>
            </a:r>
          </a:p>
          <a:p>
            <a:pPr algn="ctr" fontAlgn="auto">
              <a:spcAft>
                <a:spcPts val="0"/>
              </a:spcAft>
              <a:defRPr/>
            </a:pPr>
            <a:endParaRPr lang="ru-RU" sz="40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231307"/>
            <a:ext cx="7632848" cy="61351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0000"/>
                </a:solidFill>
              </a:rPr>
              <a:t>Она ничего не стоит, но много </a:t>
            </a:r>
            <a:r>
              <a:rPr lang="ru-RU" sz="2400" dirty="0" smtClean="0">
                <a:solidFill>
                  <a:srgbClr val="000000"/>
                </a:solidFill>
              </a:rPr>
              <a:t>даёт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7859" y="2564904"/>
            <a:ext cx="7344816" cy="138499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Она длится мгновения, а в памяти остаётся порой навсегда</a:t>
            </a:r>
            <a:r>
              <a:rPr lang="ru-RU" sz="28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1844824"/>
            <a:ext cx="7632848" cy="6135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FFFF"/>
                </a:solidFill>
              </a:rPr>
              <a:t>Она никому не вредит</a:t>
            </a:r>
            <a:endParaRPr lang="ru-RU" sz="2400" dirty="0">
              <a:solidFill>
                <a:srgbClr val="FFFFFF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53952" y="3505944"/>
            <a:ext cx="7344816" cy="80021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</a:rPr>
              <a:t>Это – лекарство против обиды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 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83568" y="4509120"/>
            <a:ext cx="7992888" cy="132802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FFFF"/>
                </a:solidFill>
              </a:rPr>
              <a:t>Увидишь лицо без неё-сделай это сам!</a:t>
            </a:r>
            <a:endParaRPr lang="ru-RU" sz="3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69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4" grpId="0" animBg="1"/>
      <p:bldP spid="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11560" y="260648"/>
            <a:ext cx="8229600" cy="792088"/>
          </a:xfrm>
          <a:prstGeom prst="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algn="ctr"/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Улыбнитесь друг другу и улыбайтесь почаще!</a:t>
            </a:r>
            <a:endParaRPr lang="ru-RU" sz="85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40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068" y="1412776"/>
            <a:ext cx="5256584" cy="3469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43608" y="5373216"/>
            <a:ext cx="6696744" cy="124928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FFFFFF"/>
                </a:solidFill>
              </a:rPr>
              <a:t>ЧЕЛОВЕК МОЖЕТ ВСЁ!!!!</a:t>
            </a:r>
            <a:endParaRPr lang="ru-RU" sz="4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474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16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64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32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328" tmFilter="0, 0; 0.125,0.2665; 0.25,0.4; 0.375,0.465; 0.5,0.5;  0.625,0.535; 0.75,0.6; 0.875,0.7335; 1,1">
                                          <p:stCondLst>
                                            <p:cond delay="1328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, 0; 0.125,0.2665; 0.25,0.4; 0.375,0.465; 0.5,0.5;  0.625,0.535; 0.75,0.6; 0.875,0.7335; 1,1">
                                          <p:stCondLst>
                                            <p:cond delay="2648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28" tmFilter="0, 0; 0.125,0.2665; 0.25,0.4; 0.375,0.465; 0.5,0.5;  0.625,0.535; 0.75,0.6; 0.875,0.7335; 1,1">
                                          <p:stCondLst>
                                            <p:cond delay="3312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52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332" decel="50000">
                                          <p:stCondLst>
                                            <p:cond delay="1352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52">
                                          <p:stCondLst>
                                            <p:cond delay="2624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332" decel="50000">
                                          <p:stCondLst>
                                            <p:cond delay="2676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52">
                                          <p:stCondLst>
                                            <p:cond delay="3284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332" decel="50000">
                                          <p:stCondLst>
                                            <p:cond delay="3336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52">
                                          <p:stCondLst>
                                            <p:cond delay="3616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332" decel="50000">
                                          <p:stCondLst>
                                            <p:cond delay="3668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ru-RU" sz="2400" dirty="0" smtClean="0">
                <a:solidFill>
                  <a:schemeClr val="bg1"/>
                </a:solidFill>
              </a:rPr>
              <a:t>1. Реализация гармонического единства интеграции и дифференциации в процессе обучения возможна при использовании процесса самообучения. 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Это даёт возможность по-новому осмыслить эволюцию научных знаний, развитие образовательных процессов, осуществить пересмотр известных методов в обучении, тем более, что современность требует от учеников формирования способности самоорганизовываться, самосовершенствоваться.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Концепция ИДП: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79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dirty="0" smtClean="0">
                <a:solidFill>
                  <a:schemeClr val="bg1"/>
                </a:solidFill>
              </a:rPr>
              <a:t>2.  Интеграция деятельностного подхода с личностно – ориентированным, системным и технологическим – залог развития личности ученика на основе его внутреннего потенциала. 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Системный подход означает рассмотрение процесса обучения, взаимодействия учителя и обучаемого, личности каждого ученика как сложных систем.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86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3. Ориентация преподавания на личность и ей развитие, что можно обеспечить: </a:t>
            </a:r>
          </a:p>
          <a:p>
            <a:pPr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а) изучением и последующим учётом психологических особенностей учеников ( в частности, особенностей познавательной стратегии, или специфики мышления каждого)</a:t>
            </a:r>
          </a:p>
          <a:p>
            <a:pPr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б) активным и постоянным включением учащихся в учебную деятельность путём интегрирования элементов уровневого и модульного обучения;</a:t>
            </a:r>
          </a:p>
          <a:p>
            <a:pPr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в) разработкой обширного комплекса методических рекомендаций, созданием новых учебных программ и дидактических материалов, ориентированных на группы учащихся с определенным типом мышления.</a:t>
            </a:r>
          </a:p>
          <a:p>
            <a:pPr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931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15272"/>
          </a:xfr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Дидактически ИДП связан с модульно – дифференцированной организацией содержания курса физики и интеграцией в неё элементов других учебных дисциплин. 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Это предполагает, с одной стороны, модульную структуру содержания учебного материала (по известной модульной технологии), а с другой дифференциацию всех учебных элементов как по уровням сложности, так и , что является относительно новым элементом, по когнитивным стилям.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14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7724724" cy="5793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 descr="C:\Users\1\Pictures\Безымянный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5852"/>
            <a:ext cx="9144000" cy="6081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Pictures\Безымянный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492" y="548680"/>
            <a:ext cx="8872975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07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07922" y="80541"/>
            <a:ext cx="8713663" cy="1512143"/>
          </a:xfrm>
        </p:spPr>
        <p:txBody>
          <a:bodyPr/>
          <a:lstStyle/>
          <a:p>
            <a:pPr algn="ctr"/>
            <a:r>
              <a:rPr lang="ru-RU" sz="2800" i="1" dirty="0" smtClean="0">
                <a:solidFill>
                  <a:srgbClr val="FFFF00"/>
                </a:solidFill>
              </a:rPr>
              <a:t>Каждый урок открытия нового знания построен  по структурно-логической схеме: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-1476375" y="836613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12261" y="1114162"/>
            <a:ext cx="3638112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Физическое явление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412261" y="1799983"/>
            <a:ext cx="1241878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Факты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473725" y="2482111"/>
            <a:ext cx="1821461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Гипотезы 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353946" y="3230841"/>
            <a:ext cx="196650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Величины </a:t>
            </a:r>
            <a:endParaRPr lang="ru-RU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353946" y="4008725"/>
            <a:ext cx="1419812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Законы</a:t>
            </a:r>
            <a:endParaRPr lang="ru-RU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307364" y="4869160"/>
            <a:ext cx="4624676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/>
              <a:t>Практическое применение </a:t>
            </a:r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307364" y="5517232"/>
            <a:ext cx="5988562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Недостатки и меры борьбы с ними</a:t>
            </a:r>
            <a:endParaRPr lang="ru-RU" sz="2800" dirty="0"/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1654139" y="1637382"/>
            <a:ext cx="537574" cy="42421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1504971" y="2303898"/>
            <a:ext cx="537574" cy="23651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2012386" y="2917230"/>
            <a:ext cx="0" cy="42421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flipH="1">
            <a:off x="1773758" y="3796619"/>
            <a:ext cx="537574" cy="42421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>
            <a:off x="1337196" y="4514887"/>
            <a:ext cx="983250" cy="35427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4932040" y="5134736"/>
            <a:ext cx="405188" cy="42421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flipH="1" flipV="1">
            <a:off x="3301646" y="1637382"/>
            <a:ext cx="2710514" cy="38798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2" t="26610" r="47549"/>
          <a:stretch/>
        </p:blipFill>
        <p:spPr bwMode="auto">
          <a:xfrm>
            <a:off x="5887758" y="1648177"/>
            <a:ext cx="3233727" cy="353016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9668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500"/>
                            </p:stCondLst>
                            <p:childTnLst>
                              <p:par>
                                <p:cTn id="4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0"/>
                            </p:stCondLst>
                            <p:childTnLst>
                              <p:par>
                                <p:cTn id="6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8000"/>
                            </p:stCondLst>
                            <p:childTnLst>
                              <p:par>
                                <p:cTn id="6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500"/>
                            </p:stCondLst>
                            <p:childTnLst>
                              <p:par>
                                <p:cTn id="7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Fizika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S Gothic"/>
        <a:cs typeface="MS Gothic"/>
      </a:majorFont>
      <a:minorFont>
        <a:latin typeface="Arial"/>
        <a:ea typeface="MS Gothic"/>
        <a:cs typeface="MS Gothic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Fizika</Template>
  <TotalTime>0</TotalTime>
  <Words>891</Words>
  <Application>Microsoft Office PowerPoint</Application>
  <PresentationFormat>Экран (4:3)</PresentationFormat>
  <Paragraphs>273</Paragraphs>
  <Slides>31</Slides>
  <Notes>3</Notes>
  <HiddenSlides>0</HiddenSlides>
  <MMClips>2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31</vt:i4>
      </vt:variant>
    </vt:vector>
  </HeadingPairs>
  <TitlesOfParts>
    <vt:vector size="34" baseType="lpstr">
      <vt:lpstr>Fizika</vt:lpstr>
      <vt:lpstr>1_Тема Office</vt:lpstr>
      <vt:lpstr>Тема Office</vt:lpstr>
      <vt:lpstr>Презентация PowerPoint</vt:lpstr>
      <vt:lpstr>Презентация PowerPoint</vt:lpstr>
      <vt:lpstr>Интегративно – дифференцированный подход представляет собой:</vt:lpstr>
      <vt:lpstr>Концепция ИДП: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Эпиграф к уроку:  «Вам знакомо выражение Выше головы не прыгнешь»? </vt:lpstr>
      <vt:lpstr>Презентация PowerPoint</vt:lpstr>
      <vt:lpstr>Презентация PowerPoint</vt:lpstr>
      <vt:lpstr>10 класс.  Урок физики на тему:</vt:lpstr>
      <vt:lpstr>Цель урока:</vt:lpstr>
      <vt:lpstr>Явление:</vt:lpstr>
      <vt:lpstr>Презентация PowerPoint</vt:lpstr>
      <vt:lpstr>Факты: Действия электрического тока</vt:lpstr>
      <vt:lpstr>Гипотеза: Условия необходимые для существования электрического тока.</vt:lpstr>
      <vt:lpstr>Величина и ее характеристики:</vt:lpstr>
      <vt:lpstr>Презентация PowerPoint</vt:lpstr>
      <vt:lpstr>Закон:</vt:lpstr>
      <vt:lpstr>А теперь маленький эксперимент….</vt:lpstr>
      <vt:lpstr>Применение:</vt:lpstr>
      <vt:lpstr>Применение: химическое действие тока</vt:lpstr>
      <vt:lpstr>Применение: Магнитное действие тока</vt:lpstr>
      <vt:lpstr>Применение: Физиологическое действие тока</vt:lpstr>
      <vt:lpstr>Недостатки:</vt:lpstr>
      <vt:lpstr>Презентация PowerPoint</vt:lpstr>
      <vt:lpstr>Презентация PowerPoint</vt:lpstr>
    </vt:vector>
  </TitlesOfParts>
  <Company>Wg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ФИЗИКА</dc:title>
  <dc:creator>Home</dc:creator>
  <cp:lastModifiedBy>1</cp:lastModifiedBy>
  <cp:revision>119</cp:revision>
  <dcterms:created xsi:type="dcterms:W3CDTF">2010-05-08T13:36:10Z</dcterms:created>
  <dcterms:modified xsi:type="dcterms:W3CDTF">2019-01-17T06:13:31Z</dcterms:modified>
</cp:coreProperties>
</file>