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5C3ADFE-B8AC-456E-94CA-5D8839AFC963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52B-DA49-46B0-BB54-28BE74B9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ADFE-B8AC-456E-94CA-5D8839AFC963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52B-DA49-46B0-BB54-28BE74B9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ADFE-B8AC-456E-94CA-5D8839AFC963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52B-DA49-46B0-BB54-28BE74B9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ADFE-B8AC-456E-94CA-5D8839AFC963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52B-DA49-46B0-BB54-28BE74B9FD4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ADFE-B8AC-456E-94CA-5D8839AFC963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52B-DA49-46B0-BB54-28BE74B9FD4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ADFE-B8AC-456E-94CA-5D8839AFC963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52B-DA49-46B0-BB54-28BE74B9F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ADFE-B8AC-456E-94CA-5D8839AFC963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52B-DA49-46B0-BB54-28BE74B9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ADFE-B8AC-456E-94CA-5D8839AFC963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52B-DA49-46B0-BB54-28BE74B9FD4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ADFE-B8AC-456E-94CA-5D8839AFC963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52B-DA49-46B0-BB54-28BE74B9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ADFE-B8AC-456E-94CA-5D8839AFC963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52B-DA49-46B0-BB54-28BE74B9FD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ADFE-B8AC-456E-94CA-5D8839AFC963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52B-DA49-46B0-BB54-28BE74B9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5C3ADFE-B8AC-456E-94CA-5D8839AFC963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13A052B-DA49-46B0-BB54-28BE74B9FD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Правовой </a:t>
            </a:r>
            <a:br>
              <a:rPr lang="ru-RU" sz="5400" dirty="0" smtClean="0"/>
            </a:br>
            <a:r>
              <a:rPr lang="ru-RU" sz="5400" dirty="0" err="1" smtClean="0"/>
              <a:t>брейн</a:t>
            </a:r>
            <a:r>
              <a:rPr lang="ru-RU" sz="5400" dirty="0" smtClean="0"/>
              <a:t>-ринг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и мои права»</a:t>
            </a:r>
            <a:endParaRPr lang="ru-RU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7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- 1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А теперь попробуйте узнать</a:t>
            </a:r>
            <a:r>
              <a:rPr lang="ru-RU" sz="2800" dirty="0" smtClean="0"/>
              <a:t>,              </a:t>
            </a:r>
            <a:r>
              <a:rPr lang="ru-RU" sz="2800" dirty="0"/>
              <a:t>у героини какой сказки  нарушено право на отдых и досуг, разумное ограничение рабочего дня.</a:t>
            </a:r>
          </a:p>
        </p:txBody>
      </p:sp>
    </p:spTree>
    <p:extLst>
      <p:ext uri="{BB962C8B-B14F-4D97-AF65-F5344CB8AC3E}">
        <p14:creationId xmlns:p14="http://schemas.microsoft.com/office/powerpoint/2010/main" xmlns="" val="36000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692696"/>
            <a:ext cx="4464496" cy="5809826"/>
          </a:xfrm>
        </p:spPr>
      </p:pic>
    </p:spTree>
    <p:extLst>
      <p:ext uri="{BB962C8B-B14F-4D97-AF65-F5344CB8AC3E}">
        <p14:creationId xmlns:p14="http://schemas.microsoft.com/office/powerpoint/2010/main" xmlns="" val="405706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- 2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А в этой сказке главной героине пришлось испытать много лишений, ее похитили с целью принуждения к браку,  покушались на право личной неприкосновенности, жизни и на ее свободу.</a:t>
            </a:r>
          </a:p>
        </p:txBody>
      </p:sp>
    </p:spTree>
    <p:extLst>
      <p:ext uri="{BB962C8B-B14F-4D97-AF65-F5344CB8AC3E}">
        <p14:creationId xmlns:p14="http://schemas.microsoft.com/office/powerpoint/2010/main" xmlns="" val="41358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124744"/>
            <a:ext cx="6758508" cy="4505672"/>
          </a:xfrm>
        </p:spPr>
      </p:pic>
    </p:spTree>
    <p:extLst>
      <p:ext uri="{BB962C8B-B14F-4D97-AF65-F5344CB8AC3E}">
        <p14:creationId xmlns:p14="http://schemas.microsoft.com/office/powerpoint/2010/main" xmlns="" val="11123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dirty="0" smtClean="0"/>
              <a:t>определите </a:t>
            </a:r>
            <a:r>
              <a:rPr lang="ru-RU" sz="2700" dirty="0"/>
              <a:t>и </a:t>
            </a:r>
            <a:r>
              <a:rPr lang="ru-RU" sz="2700" dirty="0" smtClean="0"/>
              <a:t>назовите </a:t>
            </a:r>
            <a:r>
              <a:rPr lang="ru-RU" sz="2700" dirty="0"/>
              <a:t>право, о котором идет в речь.</a:t>
            </a:r>
          </a:p>
        </p:txBody>
      </p:sp>
      <p:pic>
        <p:nvPicPr>
          <p:cNvPr id="4" name="Песенка мамонтёнка из мультика Мама для мамонтёнка _ Золотая коллекция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1275" y="2438400"/>
            <a:ext cx="3979863" cy="3048000"/>
          </a:xfrm>
        </p:spPr>
      </p:pic>
    </p:spTree>
    <p:extLst>
      <p:ext uri="{BB962C8B-B14F-4D97-AF65-F5344CB8AC3E}">
        <p14:creationId xmlns:p14="http://schemas.microsoft.com/office/powerpoint/2010/main" xmlns="" val="175401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3600" dirty="0"/>
              <a:t>Каждый имеет право на </a:t>
            </a:r>
            <a:r>
              <a:rPr lang="ru-RU" sz="3600" u="sng" dirty="0">
                <a:solidFill>
                  <a:srgbClr val="C00000"/>
                </a:solidFill>
              </a:rPr>
              <a:t>семью и защиту</a:t>
            </a:r>
            <a:r>
              <a:rPr lang="ru-RU" sz="3600" u="sng" dirty="0"/>
              <a:t>.</a:t>
            </a:r>
            <a:endParaRPr lang="ru-RU" u="sng" dirty="0"/>
          </a:p>
        </p:txBody>
      </p:sp>
      <p:pic>
        <p:nvPicPr>
          <p:cNvPr id="4098" name="Picture 2" descr="C:\Users\1\Desktop\0_98860_7ae4ea52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8327" y="-171400"/>
            <a:ext cx="9772327" cy="74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330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285728"/>
          </a:xfrm>
        </p:spPr>
        <p:txBody>
          <a:bodyPr>
            <a:noAutofit/>
          </a:bodyPr>
          <a:lstStyle/>
          <a:p>
            <a:r>
              <a:rPr lang="ru-RU" sz="8800" dirty="0" smtClean="0"/>
              <a:t>3</a:t>
            </a:r>
            <a:br>
              <a:rPr lang="ru-RU" sz="8800" dirty="0" smtClean="0"/>
            </a:br>
            <a:r>
              <a:rPr lang="ru-RU" sz="8800" dirty="0" smtClean="0"/>
              <a:t>раунд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118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24744"/>
            <a:ext cx="6400800" cy="4361657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Перед Вами лежит конверт, в котором находятся написанные на разрезанных листах Ваши права и обязанности в семье. Ваше задание используя данные подсказки назвать сначала Ваши права, а затем обязанности в семье.</a:t>
            </a:r>
          </a:p>
        </p:txBody>
      </p:sp>
    </p:spTree>
    <p:extLst>
      <p:ext uri="{BB962C8B-B14F-4D97-AF65-F5344CB8AC3E}">
        <p14:creationId xmlns:p14="http://schemas.microsoft.com/office/powerpoint/2010/main" xmlns="" val="3177906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371600" y="908720"/>
            <a:ext cx="3124200" cy="4968552"/>
          </a:xfrm>
        </p:spPr>
        <p:txBody>
          <a:bodyPr>
            <a:normAutofit fontScale="85000" lnSpcReduction="1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Ты имеешь право</a:t>
            </a:r>
            <a:r>
              <a:rPr lang="ru-RU" b="1" u="sng" dirty="0" smtClean="0">
                <a:solidFill>
                  <a:srgbClr val="FF0000"/>
                </a:solidFill>
              </a:rPr>
              <a:t>:</a:t>
            </a:r>
            <a:endParaRPr lang="ru-RU" b="1" u="sng" dirty="0">
              <a:solidFill>
                <a:srgbClr val="FF0000"/>
              </a:solidFill>
            </a:endParaRPr>
          </a:p>
          <a:p>
            <a:r>
              <a:rPr lang="ru-RU" dirty="0"/>
              <a:t>Жить и воспитываться в семье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Знать своих родителей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На общение с родителями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На воссоединение с семьей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На получение содержания от своих родителей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На заботу, воспитание со стороны родителей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На уважение достоинства и на защиту от злоупотреблений со стороны родителей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Твои обязанности в семье</a:t>
            </a:r>
            <a:r>
              <a:rPr lang="ru-RU" b="1" u="sng" dirty="0" smtClean="0">
                <a:solidFill>
                  <a:srgbClr val="FF0000"/>
                </a:solidFill>
              </a:rPr>
              <a:t>:</a:t>
            </a:r>
            <a:endParaRPr lang="ru-RU" b="1" u="sng" dirty="0">
              <a:solidFill>
                <a:srgbClr val="FF0000"/>
              </a:solidFill>
            </a:endParaRPr>
          </a:p>
          <a:p>
            <a:r>
              <a:rPr lang="ru-RU" dirty="0"/>
              <a:t>уважительно относиться к </a:t>
            </a:r>
            <a:r>
              <a:rPr lang="ru-RU" dirty="0" smtClean="0"/>
              <a:t>родителям</a:t>
            </a:r>
            <a:endParaRPr lang="ru-RU" dirty="0"/>
          </a:p>
          <a:p>
            <a:r>
              <a:rPr lang="ru-RU" dirty="0"/>
              <a:t>уважительно относиться к бабушке и </a:t>
            </a:r>
            <a:r>
              <a:rPr lang="ru-RU" dirty="0" smtClean="0"/>
              <a:t>дедушке</a:t>
            </a:r>
            <a:endParaRPr lang="ru-RU" dirty="0"/>
          </a:p>
          <a:p>
            <a:r>
              <a:rPr lang="ru-RU" dirty="0"/>
              <a:t>заботиться о </a:t>
            </a:r>
            <a:r>
              <a:rPr lang="ru-RU" dirty="0" smtClean="0"/>
              <a:t>родителях</a:t>
            </a:r>
            <a:endParaRPr lang="ru-RU" dirty="0"/>
          </a:p>
          <a:p>
            <a:r>
              <a:rPr lang="ru-RU" dirty="0"/>
              <a:t>помогать родителям по дому</a:t>
            </a:r>
          </a:p>
        </p:txBody>
      </p:sp>
    </p:spTree>
    <p:extLst>
      <p:ext uri="{BB962C8B-B14F-4D97-AF65-F5344CB8AC3E}">
        <p14:creationId xmlns:p14="http://schemas.microsoft.com/office/powerpoint/2010/main" xmlns="" val="465415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573760"/>
          </a:xfrm>
        </p:spPr>
        <p:txBody>
          <a:bodyPr>
            <a:noAutofit/>
          </a:bodyPr>
          <a:lstStyle/>
          <a:p>
            <a:r>
              <a:rPr lang="ru-RU" sz="11500" dirty="0" smtClean="0"/>
              <a:t>4</a:t>
            </a:r>
            <a:br>
              <a:rPr lang="ru-RU" sz="11500" dirty="0" smtClean="0"/>
            </a:br>
            <a:r>
              <a:rPr lang="ru-RU" sz="11500" dirty="0" smtClean="0"/>
              <a:t>раунд</a:t>
            </a:r>
            <a:endParaRPr lang="ru-RU" sz="115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06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Правила игры</a:t>
            </a:r>
            <a:endParaRPr lang="ru-RU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Выигрывает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команда, которая ответит на большее количество вопросов.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необходимо слушать до конца, затем капитан поднимает флажок и говорит, кто отвечает.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Уточнять ответ другому игроку нельзя.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первой та команда, которая раньше подняла флажок.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ответ сразу не дается, предоставляется 1 минута на обсуждение. Ответ необходимо дать раньше, пока одна минута не истечет. После звонка ответ не принимается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ответ неточен или неверен, то второй команде дается время, оставшееся до минуты, на обдумывание.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правильный ответ дается жетон в один балл.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отвечают на вопрос обе команды, вопрос переходит к зрителям, а в следующем туре разыгрывается два очка. Если подряд не отвечают на два вопроса, то разыгрываются три очка.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Зрители тоже участвуют в игре. В конце игры отмечается лучший игрок и активный зритель.</a:t>
            </a:r>
          </a:p>
          <a:p>
            <a:r>
              <a:rPr lang="ru-RU" sz="300" dirty="0" smtClean="0"/>
              <a:t/>
            </a:r>
            <a:br>
              <a:rPr lang="ru-RU" sz="300" dirty="0" smtClean="0"/>
            </a:br>
            <a:endParaRPr lang="ru-RU" sz="300" dirty="0"/>
          </a:p>
        </p:txBody>
      </p:sp>
    </p:spTree>
    <p:extLst>
      <p:ext uri="{BB962C8B-B14F-4D97-AF65-F5344CB8AC3E}">
        <p14:creationId xmlns:p14="http://schemas.microsoft.com/office/powerpoint/2010/main" xmlns="" val="42029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1974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Ситуация </a:t>
            </a:r>
            <a:r>
              <a:rPr lang="ru-RU" dirty="0"/>
              <a:t>№ 1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7200" u="sng" dirty="0">
                <a:solidFill>
                  <a:srgbClr val="0070C0"/>
                </a:solidFill>
              </a:rPr>
              <a:t>Мама: </a:t>
            </a:r>
            <a:r>
              <a:rPr lang="ru-RU" sz="7200" dirty="0"/>
              <a:t>Немедленно сделай музыку </a:t>
            </a:r>
            <a:r>
              <a:rPr lang="ru-RU" sz="7200" dirty="0" err="1"/>
              <a:t>потише</a:t>
            </a:r>
            <a:r>
              <a:rPr lang="ru-RU" sz="7200" dirty="0"/>
              <a:t>! Уже полночь, ты весь дом разбудишь</a:t>
            </a:r>
            <a:r>
              <a:rPr lang="ru-RU" sz="7200" dirty="0" smtClean="0"/>
              <a:t>!</a:t>
            </a:r>
            <a:endParaRPr lang="ru-RU" sz="7200" dirty="0"/>
          </a:p>
          <a:p>
            <a:r>
              <a:rPr lang="ru-RU" sz="7200" u="sng" dirty="0">
                <a:solidFill>
                  <a:srgbClr val="0070C0"/>
                </a:solidFill>
              </a:rPr>
              <a:t>Сын: </a:t>
            </a:r>
            <a:r>
              <a:rPr lang="ru-RU" sz="7200" dirty="0"/>
              <a:t>А я имею право на отдых и досуг! Я привык отдыхать с громкой музыкой</a:t>
            </a:r>
            <a:r>
              <a:rPr lang="ru-RU" sz="7200" dirty="0" smtClean="0"/>
              <a:t>.</a:t>
            </a:r>
            <a:endParaRPr lang="ru-RU" sz="7200" dirty="0"/>
          </a:p>
          <a:p>
            <a:endParaRPr lang="ru-RU" sz="7200" dirty="0"/>
          </a:p>
          <a:p>
            <a:r>
              <a:rPr lang="ru-RU" sz="7200" u="sng" dirty="0" smtClean="0">
                <a:solidFill>
                  <a:srgbClr val="FF0000"/>
                </a:solidFill>
              </a:rPr>
              <a:t>Кто </a:t>
            </a:r>
            <a:r>
              <a:rPr lang="ru-RU" sz="7200" u="sng" dirty="0">
                <a:solidFill>
                  <a:srgbClr val="FF0000"/>
                </a:solidFill>
              </a:rPr>
              <a:t>в этой ситуации не прав и почему?</a:t>
            </a:r>
          </a:p>
        </p:txBody>
      </p:sp>
    </p:spTree>
    <p:extLst>
      <p:ext uri="{BB962C8B-B14F-4D97-AF65-F5344CB8AC3E}">
        <p14:creationId xmlns:p14="http://schemas.microsoft.com/office/powerpoint/2010/main" xmlns="" val="1958756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413520"/>
          </a:xfrm>
        </p:spPr>
        <p:txBody>
          <a:bodyPr>
            <a:normAutofit/>
          </a:bodyPr>
          <a:lstStyle/>
          <a:p>
            <a:r>
              <a:rPr lang="ru-RU" dirty="0"/>
              <a:t>Ситуация № 2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  <a:p>
            <a:r>
              <a:rPr lang="ru-RU" sz="3700" u="sng" dirty="0">
                <a:solidFill>
                  <a:srgbClr val="0070C0"/>
                </a:solidFill>
              </a:rPr>
              <a:t>Учитель: </a:t>
            </a:r>
            <a:r>
              <a:rPr lang="ru-RU" sz="3700" dirty="0"/>
              <a:t>Оля, ты сегодня дежурная, вытри, пожалуйста, доску и полей цветы</a:t>
            </a:r>
            <a:r>
              <a:rPr lang="ru-RU" sz="3700" dirty="0" smtClean="0"/>
              <a:t>.</a:t>
            </a:r>
            <a:endParaRPr lang="ru-RU" sz="3700" dirty="0"/>
          </a:p>
          <a:p>
            <a:r>
              <a:rPr lang="ru-RU" sz="3700" u="sng" dirty="0">
                <a:solidFill>
                  <a:srgbClr val="0070C0"/>
                </a:solidFill>
              </a:rPr>
              <a:t>Оля: </a:t>
            </a:r>
            <a:r>
              <a:rPr lang="ru-RU" sz="3700" dirty="0"/>
              <a:t>Вы не имеете права заставлять меня дежурить! Конвенцией запрещено насилие над </a:t>
            </a:r>
            <a:r>
              <a:rPr lang="ru-RU" sz="3700" dirty="0" smtClean="0"/>
              <a:t>детьми!</a:t>
            </a:r>
          </a:p>
          <a:p>
            <a:endParaRPr lang="ru-RU" sz="3700" dirty="0" smtClean="0"/>
          </a:p>
          <a:p>
            <a:pPr indent="0">
              <a:buNone/>
            </a:pPr>
            <a:r>
              <a:rPr lang="ru-RU" sz="3700" dirty="0" smtClean="0"/>
              <a:t> </a:t>
            </a:r>
            <a:r>
              <a:rPr lang="ru-RU" sz="3700" u="sng" dirty="0" smtClean="0">
                <a:solidFill>
                  <a:srgbClr val="FF0000"/>
                </a:solidFill>
              </a:rPr>
              <a:t>Объясните, в чём неправа Оля?</a:t>
            </a:r>
            <a:endParaRPr lang="ru-RU" sz="37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995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197496"/>
          </a:xfrm>
        </p:spPr>
        <p:txBody>
          <a:bodyPr>
            <a:normAutofit/>
          </a:bodyPr>
          <a:lstStyle/>
          <a:p>
            <a:r>
              <a:rPr lang="ru-RU" dirty="0"/>
              <a:t>Ситуация № 3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070C0"/>
                </a:solidFill>
              </a:rPr>
              <a:t>Учитель</a:t>
            </a:r>
            <a:r>
              <a:rPr lang="ru-RU" u="sng" dirty="0">
                <a:solidFill>
                  <a:srgbClr val="0070C0"/>
                </a:solidFill>
              </a:rPr>
              <a:t>: </a:t>
            </a:r>
            <a:r>
              <a:rPr lang="ru-RU" dirty="0"/>
              <a:t>Петров, почему на математике ты бегал по классу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u="sng" dirty="0">
                <a:solidFill>
                  <a:srgbClr val="0070C0"/>
                </a:solidFill>
              </a:rPr>
              <a:t>Петров: </a:t>
            </a:r>
            <a:r>
              <a:rPr lang="ru-RU" dirty="0"/>
              <a:t>Ну и что? Я имею право на свободу перемещения!</a:t>
            </a:r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r>
              <a:rPr lang="ru-RU" dirty="0" smtClean="0"/>
              <a:t> </a:t>
            </a:r>
            <a:r>
              <a:rPr lang="ru-RU" u="sng" dirty="0">
                <a:solidFill>
                  <a:srgbClr val="FF0000"/>
                </a:solidFill>
              </a:rPr>
              <a:t>Правильно ли рассуждает Петров?</a:t>
            </a:r>
          </a:p>
        </p:txBody>
      </p:sp>
    </p:spTree>
    <p:extLst>
      <p:ext uri="{BB962C8B-B14F-4D97-AF65-F5344CB8AC3E}">
        <p14:creationId xmlns:p14="http://schemas.microsoft.com/office/powerpoint/2010/main" xmlns="" val="24975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269504"/>
          </a:xfrm>
        </p:spPr>
        <p:txBody>
          <a:bodyPr>
            <a:normAutofit/>
          </a:bodyPr>
          <a:lstStyle/>
          <a:p>
            <a:r>
              <a:rPr lang="ru-RU" dirty="0"/>
              <a:t>Ситуация № 4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u="sng" dirty="0">
                <a:solidFill>
                  <a:srgbClr val="0070C0"/>
                </a:solidFill>
              </a:rPr>
              <a:t>Мама: </a:t>
            </a:r>
            <a:r>
              <a:rPr lang="ru-RU" dirty="0"/>
              <a:t>Сынок, почему ты не вынес мусорное ведро и не сходил за хлебом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Сын: </a:t>
            </a:r>
            <a:r>
              <a:rPr lang="ru-RU" dirty="0"/>
              <a:t>Потому что ООН запрещает использовать труд детей!</a:t>
            </a:r>
          </a:p>
          <a:p>
            <a:endParaRPr lang="ru-RU" dirty="0"/>
          </a:p>
          <a:p>
            <a:pPr indent="0">
              <a:buNone/>
            </a:pPr>
            <a:endParaRPr lang="ru-RU" dirty="0"/>
          </a:p>
          <a:p>
            <a:r>
              <a:rPr lang="ru-RU" u="sng" dirty="0" smtClean="0">
                <a:solidFill>
                  <a:srgbClr val="FF0000"/>
                </a:solidFill>
              </a:rPr>
              <a:t>Прав </a:t>
            </a:r>
            <a:r>
              <a:rPr lang="ru-RU" u="sng" dirty="0">
                <a:solidFill>
                  <a:srgbClr val="FF0000"/>
                </a:solidFill>
              </a:rPr>
              <a:t>ли борец за права ребёнка?</a:t>
            </a:r>
          </a:p>
        </p:txBody>
      </p:sp>
    </p:spTree>
    <p:extLst>
      <p:ext uri="{BB962C8B-B14F-4D97-AF65-F5344CB8AC3E}">
        <p14:creationId xmlns:p14="http://schemas.microsoft.com/office/powerpoint/2010/main" xmlns="" val="4010523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429744"/>
          </a:xfrm>
        </p:spPr>
        <p:txBody>
          <a:bodyPr>
            <a:noAutofit/>
          </a:bodyPr>
          <a:lstStyle/>
          <a:p>
            <a:r>
              <a:rPr lang="ru-RU" sz="8800" dirty="0" smtClean="0"/>
              <a:t>5</a:t>
            </a:r>
            <a:br>
              <a:rPr lang="ru-RU" sz="8800" dirty="0" smtClean="0"/>
            </a:br>
            <a:r>
              <a:rPr lang="ru-RU" sz="8800" dirty="0" smtClean="0"/>
              <a:t>раунд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7212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0000"/>
                </a:solidFill>
              </a:rPr>
              <a:t>1 команда </a:t>
            </a:r>
            <a:r>
              <a:rPr lang="ru-RU" sz="2400" dirty="0" smtClean="0">
                <a:solidFill>
                  <a:srgbClr val="FF0000"/>
                </a:solidFill>
              </a:rPr>
              <a:t>   </a:t>
            </a:r>
            <a:r>
              <a:rPr lang="ru-RU" sz="2400" dirty="0" smtClean="0"/>
              <a:t>1.Конституция    2</a:t>
            </a:r>
            <a:r>
              <a:rPr lang="ru-RU" sz="2400" dirty="0"/>
              <a:t>. </a:t>
            </a:r>
            <a:r>
              <a:rPr lang="ru-RU" sz="2400" dirty="0" smtClean="0"/>
              <a:t>Права</a:t>
            </a:r>
            <a:endParaRPr lang="ru-RU" sz="2400" dirty="0"/>
          </a:p>
          <a:p>
            <a:r>
              <a:rPr lang="ru-RU" sz="2400" dirty="0">
                <a:solidFill>
                  <a:srgbClr val="FF0000"/>
                </a:solidFill>
              </a:rPr>
              <a:t>2 команда </a:t>
            </a:r>
            <a:r>
              <a:rPr lang="ru-RU" sz="2400" dirty="0" smtClean="0"/>
              <a:t>   1</a:t>
            </a:r>
            <a:r>
              <a:rPr lang="ru-RU" sz="2400" dirty="0"/>
              <a:t>. Государство </a:t>
            </a:r>
            <a:r>
              <a:rPr lang="ru-RU" sz="2400" dirty="0" smtClean="0"/>
              <a:t>   2.Гражданин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3 команда    </a:t>
            </a:r>
            <a:r>
              <a:rPr lang="ru-RU" sz="2400" dirty="0" smtClean="0"/>
              <a:t>1. Закон   2. </a:t>
            </a:r>
            <a:r>
              <a:rPr lang="ru-RU" sz="2400" dirty="0"/>
              <a:t>Наказание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9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Спасибо всем!!!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buNone/>
            </a:pPr>
            <a:r>
              <a:rPr lang="ru-RU" sz="6600" dirty="0" smtClean="0">
                <a:solidFill>
                  <a:srgbClr val="FFFF00"/>
                </a:solidFill>
              </a:rPr>
              <a:t>Поздравляем победителей !!!</a:t>
            </a:r>
          </a:p>
        </p:txBody>
      </p:sp>
      <p:pic>
        <p:nvPicPr>
          <p:cNvPr id="5122" name="Picture 2" descr="C:\Users\1\Desktop\салют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689"/>
            <a:ext cx="638175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80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- 1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Назовите 4 основные документа, в которых говорится о правах и обязанностях человека?</a:t>
            </a:r>
          </a:p>
        </p:txBody>
      </p:sp>
    </p:spTree>
    <p:extLst>
      <p:ext uri="{BB962C8B-B14F-4D97-AF65-F5344CB8AC3E}">
        <p14:creationId xmlns:p14="http://schemas.microsoft.com/office/powerpoint/2010/main" xmlns="" val="17485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Декларация  прав  человека</a:t>
            </a:r>
          </a:p>
          <a:p>
            <a:r>
              <a:rPr lang="ru-RU" sz="2800" dirty="0" smtClean="0"/>
              <a:t>Конвенция по правам ребенка</a:t>
            </a:r>
          </a:p>
          <a:p>
            <a:r>
              <a:rPr lang="ru-RU" sz="2800" dirty="0" smtClean="0"/>
              <a:t>Конституция</a:t>
            </a:r>
          </a:p>
          <a:p>
            <a:r>
              <a:rPr lang="ru-RU" sz="2800" dirty="0" smtClean="0"/>
              <a:t>Устав школы</a:t>
            </a:r>
          </a:p>
          <a:p>
            <a:endParaRPr lang="ru-RU" dirty="0"/>
          </a:p>
        </p:txBody>
      </p:sp>
      <p:pic>
        <p:nvPicPr>
          <p:cNvPr id="1026" name="Picture 2" descr="C:\Users\1\Desktop\0_98860_7ae4ea52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509966" cy="57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52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- 2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Перечислить права и обязанности 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26690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право на бесплатное образование</a:t>
            </a:r>
          </a:p>
          <a:p>
            <a:r>
              <a:rPr lang="ru-RU" dirty="0"/>
              <a:t>право на получение дополнительного образования</a:t>
            </a:r>
          </a:p>
          <a:p>
            <a:r>
              <a:rPr lang="ru-RU" dirty="0"/>
              <a:t>право на охрану жизни и здоровья</a:t>
            </a:r>
          </a:p>
          <a:p>
            <a:r>
              <a:rPr lang="ru-RU" dirty="0"/>
              <a:t>право свободы выражения своих убеждений</a:t>
            </a:r>
          </a:p>
          <a:p>
            <a:r>
              <a:rPr lang="ru-RU" dirty="0"/>
              <a:t>право посещать мероприятия</a:t>
            </a:r>
          </a:p>
          <a:p>
            <a:r>
              <a:rPr lang="ru-RU" dirty="0"/>
              <a:t>право на защиту</a:t>
            </a:r>
          </a:p>
          <a:p>
            <a:r>
              <a:rPr lang="ru-RU" dirty="0"/>
              <a:t>право на отдых</a:t>
            </a:r>
          </a:p>
          <a:p>
            <a:r>
              <a:rPr lang="ru-RU" dirty="0"/>
              <a:t>право пользоваться библиотекой</a:t>
            </a:r>
          </a:p>
          <a:p>
            <a:r>
              <a:rPr lang="ru-RU" dirty="0"/>
              <a:t>право избирать и быть избранным</a:t>
            </a:r>
          </a:p>
          <a:p>
            <a:r>
              <a:rPr lang="ru-RU" dirty="0"/>
              <a:t>право на обучение по индивидуальным программам</a:t>
            </a:r>
          </a:p>
          <a:p>
            <a:r>
              <a:rPr lang="ru-RU" dirty="0"/>
              <a:t>право на выбор образовательного учреждения</a:t>
            </a:r>
          </a:p>
          <a:p>
            <a:r>
              <a:rPr lang="ru-RU" dirty="0"/>
              <a:t>право вступать в общественные организации</a:t>
            </a:r>
          </a:p>
          <a:p>
            <a:r>
              <a:rPr lang="ru-RU" dirty="0"/>
              <a:t>право на уважение собственного достоинства.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Обязанности школьника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добросовестно </a:t>
            </a:r>
            <a:r>
              <a:rPr lang="ru-RU" dirty="0" smtClean="0"/>
              <a:t>учиться</a:t>
            </a:r>
            <a:endParaRPr lang="ru-RU" dirty="0"/>
          </a:p>
          <a:p>
            <a:r>
              <a:rPr lang="ru-RU" dirty="0"/>
              <a:t>беречь школьное </a:t>
            </a:r>
            <a:r>
              <a:rPr lang="ru-RU" dirty="0" smtClean="0"/>
              <a:t>имущество</a:t>
            </a:r>
            <a:endParaRPr lang="ru-RU" dirty="0"/>
          </a:p>
          <a:p>
            <a:r>
              <a:rPr lang="ru-RU" dirty="0"/>
              <a:t>уважать учащихся и работников </a:t>
            </a:r>
            <a:r>
              <a:rPr lang="ru-RU" dirty="0" smtClean="0"/>
              <a:t>школы</a:t>
            </a:r>
            <a:endParaRPr lang="ru-RU" dirty="0"/>
          </a:p>
          <a:p>
            <a:r>
              <a:rPr lang="ru-RU" dirty="0"/>
              <a:t>выполнять устав </a:t>
            </a:r>
            <a:r>
              <a:rPr lang="ru-RU" dirty="0" smtClean="0"/>
              <a:t>школы</a:t>
            </a:r>
            <a:endParaRPr lang="ru-RU" dirty="0"/>
          </a:p>
          <a:p>
            <a:r>
              <a:rPr lang="ru-RU" dirty="0"/>
              <a:t>выполнять правила внутреннего распорядка.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1\Desktop\0_98860_7ae4ea52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662" y="458788"/>
            <a:ext cx="8288337" cy="631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66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- 3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Запрет пропускать занятия без уважительной причины, чью свободу ограничивает?</a:t>
            </a:r>
          </a:p>
        </p:txBody>
      </p:sp>
    </p:spTree>
    <p:extLst>
      <p:ext uri="{BB962C8B-B14F-4D97-AF65-F5344CB8AC3E}">
        <p14:creationId xmlns:p14="http://schemas.microsoft.com/office/powerpoint/2010/main" xmlns="" val="9714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 Запрет пропускать занятия без уважительной причины ограничивает свободу «</a:t>
            </a:r>
            <a:r>
              <a:rPr lang="ru-RU" sz="2400" u="sng" dirty="0">
                <a:solidFill>
                  <a:srgbClr val="C00000"/>
                </a:solidFill>
              </a:rPr>
              <a:t>прогульщика</a:t>
            </a:r>
            <a:r>
              <a:rPr lang="ru-RU" sz="2400" u="sng" dirty="0"/>
              <a:t>», </a:t>
            </a:r>
            <a:r>
              <a:rPr lang="ru-RU" sz="2400" dirty="0"/>
              <a:t>так как каждый учащийся школы обязан учиться и не пропускать учебные занятия.</a:t>
            </a:r>
          </a:p>
        </p:txBody>
      </p:sp>
      <p:pic>
        <p:nvPicPr>
          <p:cNvPr id="3074" name="Picture 2" descr="C:\Users\1\Desktop\0_98860_7ae4ea52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2832" y="188640"/>
            <a:ext cx="9350375" cy="71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19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141712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2</a:t>
            </a:r>
            <a:br>
              <a:rPr lang="ru-RU" sz="8000" b="1" dirty="0" smtClean="0"/>
            </a:br>
            <a:r>
              <a:rPr lang="ru-RU" sz="8000" b="1" dirty="0" smtClean="0"/>
              <a:t>раунд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64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137</TotalTime>
  <Words>691</Words>
  <Application>Microsoft Office PowerPoint</Application>
  <PresentationFormat>Экран (4:3)</PresentationFormat>
  <Paragraphs>100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Кутюр</vt:lpstr>
      <vt:lpstr>Правовой  брейн-ринг </vt:lpstr>
      <vt:lpstr>Правила игры</vt:lpstr>
      <vt:lpstr>Вопрос - 1</vt:lpstr>
      <vt:lpstr> ответ</vt:lpstr>
      <vt:lpstr>Вопрос - 2</vt:lpstr>
      <vt:lpstr>ответ</vt:lpstr>
      <vt:lpstr>Вопрос - 3</vt:lpstr>
      <vt:lpstr>ответ</vt:lpstr>
      <vt:lpstr>2 раунд</vt:lpstr>
      <vt:lpstr>Вопрос - 1</vt:lpstr>
      <vt:lpstr>Слайд 11</vt:lpstr>
      <vt:lpstr>Вопрос - 2</vt:lpstr>
      <vt:lpstr>Слайд 13</vt:lpstr>
      <vt:lpstr> определите и назовите право, о котором идет в речь.</vt:lpstr>
      <vt:lpstr>ответ</vt:lpstr>
      <vt:lpstr>3 раунд</vt:lpstr>
      <vt:lpstr>Слайд 17</vt:lpstr>
      <vt:lpstr>Слайд 18</vt:lpstr>
      <vt:lpstr>4 раунд</vt:lpstr>
      <vt:lpstr>         Ситуация № 1 </vt:lpstr>
      <vt:lpstr>Ситуация № 2 </vt:lpstr>
      <vt:lpstr>Ситуация № 3 </vt:lpstr>
      <vt:lpstr>Ситуация № 4 </vt:lpstr>
      <vt:lpstr>5 раунд</vt:lpstr>
      <vt:lpstr>Слайд 25</vt:lpstr>
      <vt:lpstr>Спасибо всем!!!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Правовой  брейн-ринг</dc:title>
  <dc:creator>1</dc:creator>
  <cp:lastModifiedBy>1</cp:lastModifiedBy>
  <cp:revision>14</cp:revision>
  <dcterms:created xsi:type="dcterms:W3CDTF">2018-02-09T18:12:02Z</dcterms:created>
  <dcterms:modified xsi:type="dcterms:W3CDTF">2018-02-10T09:05:34Z</dcterms:modified>
</cp:coreProperties>
</file>