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60" r:id="rId6"/>
    <p:sldId id="261" r:id="rId7"/>
    <p:sldId id="266" r:id="rId8"/>
    <p:sldId id="264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CC00"/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130425"/>
            <a:ext cx="6886596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886200"/>
            <a:ext cx="6200796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Documents and Settings\Ольга\Рабочий стол\шаблон\64755923_75e27799b39a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71636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1600200"/>
            <a:ext cx="7043758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Documents and Settings\Ольга\Рабочий стол\шаблон\64755923_75e27799b39a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71636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1" y="4406900"/>
            <a:ext cx="685167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43041" y="2906713"/>
            <a:ext cx="685167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Documents and Settings\Ольга\Рабочий стол\шаблон\64755923_75e27799b39a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71636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Picture 2" descr="C:\Documents and Settings\Ольга\Рабочий стол\шаблон\64755923_75e27799b39a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64" y="0"/>
            <a:ext cx="1571636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 descr="C:\Documents and Settings\Ольга\Рабочий стол\шаблон\64755923_75e27799b39a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64" y="0"/>
            <a:ext cx="1571636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392590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Documents and Settings\Ольга\Рабочий стол\шаблон\64755923_75e27799b39a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64" y="0"/>
            <a:ext cx="1571636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Documents and Settings\Ольга\Рабочий стол\шаблон\64755923_75e27799b39a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571636" cy="6858000"/>
          </a:xfrm>
          <a:prstGeom prst="rect">
            <a:avLst/>
          </a:prstGeom>
          <a:noFill/>
        </p:spPr>
      </p:pic>
      <p:pic>
        <p:nvPicPr>
          <p:cNvPr id="9" name="Picture 2" descr="C:\Documents and Settings\Ольга\Рабочий стол\шаблон\64755923_75e27799b39a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7572364" y="0"/>
            <a:ext cx="1571636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6D671-3006-4B77-8DB3-DD31331798F0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5BC4E-6DA4-4EC7-87F8-5A515FE6F9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6000" b="1" i="1" kern="1200" cap="none" spc="0">
          <a:ln>
            <a:noFill/>
          </a:ln>
          <a:solidFill>
            <a:srgbClr val="00B05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ndar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600" b="1" i="1" kern="1200">
          <a:solidFill>
            <a:srgbClr val="008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ndar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b="1" i="1" kern="1200">
          <a:solidFill>
            <a:srgbClr val="0099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ndar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b="1" i="1" kern="1200">
          <a:solidFill>
            <a:srgbClr val="00B05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ndar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i="1" kern="1200">
          <a:solidFill>
            <a:srgbClr val="0099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i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82;&#1086;&#1084;&#1087;\Desktop\&#1087;&#1088;&#1072;&#1074;&#1072;\&#1052;&#1041;&#1054;&#1059;%20&#1057;&#1054;&#1064;%20&#8470;21%20&#1087;&#1088;&#1077;&#1079;&#1077;&#1085;&#1090;&#1072;&#1094;&#1080;&#1103;\Doroga_dobra_-_minusovka_(iPlayer.fm).mp3" TargetMode="Externa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5088" y="260648"/>
            <a:ext cx="8208912" cy="1470025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Конкурс  творческих работ учащихся</a:t>
            </a:r>
            <a:br>
              <a:rPr lang="ru-RU" sz="3200" dirty="0" smtClean="0"/>
            </a:br>
            <a:r>
              <a:rPr lang="ru-RU" sz="3200" dirty="0" smtClean="0"/>
              <a:t>«Права человека глазами ребёнка»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2060848"/>
            <a:ext cx="7176860" cy="86409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419872" y="6093296"/>
            <a:ext cx="1944216" cy="764704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b="1" i="1" dirty="0" smtClean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b="1" i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2018г.</a:t>
            </a:r>
            <a:endParaRPr kumimoji="0" lang="ru-RU" b="1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Doroga_dobra_-_minusovka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6309320"/>
            <a:ext cx="304800" cy="304800"/>
          </a:xfrm>
          <a:prstGeom prst="rect">
            <a:avLst/>
          </a:prstGeom>
        </p:spPr>
      </p:pic>
      <p:sp>
        <p:nvSpPr>
          <p:cNvPr id="9" name="Rectangle 16"/>
          <p:cNvSpPr txBox="1">
            <a:spLocks/>
          </p:cNvSpPr>
          <p:nvPr/>
        </p:nvSpPr>
        <p:spPr>
          <a:xfrm>
            <a:off x="6012160" y="4149080"/>
            <a:ext cx="3131840" cy="270892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МКОУ «</a:t>
            </a:r>
            <a:r>
              <a:rPr lang="ru-RU" sz="12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Хебдинская</a:t>
            </a: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СОШ»</a:t>
            </a:r>
            <a:r>
              <a:rPr kumimoji="0" lang="ru-RU" sz="1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kumimoji="0" lang="ru-RU" sz="120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Шамильского</a:t>
            </a:r>
            <a:r>
              <a:rPr kumimoji="0" lang="ru-RU" sz="1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района,</a:t>
            </a:r>
            <a:r>
              <a:rPr kumimoji="0" lang="ru-RU" sz="120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РД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baseline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с.</a:t>
            </a: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2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Хебда</a:t>
            </a:r>
            <a:endParaRPr kumimoji="0" lang="ru-RU" sz="120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Выполнил ученик </a:t>
            </a:r>
            <a:r>
              <a:rPr lang="ru-RU" sz="1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«б» класса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noProof="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Ачилаев</a:t>
            </a:r>
            <a:r>
              <a:rPr lang="ru-RU" sz="1200" i="1" noProof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200" i="1" noProof="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Шехмагомед</a:t>
            </a:r>
            <a:r>
              <a:rPr lang="ru-RU" sz="1200" i="1" noProof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Магомедович</a:t>
            </a:r>
            <a:endParaRPr kumimoji="0" lang="ru-RU" sz="120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Руководитель проекта: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Гаджиева </a:t>
            </a:r>
            <a:r>
              <a:rPr lang="ru-RU" sz="12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Патимат</a:t>
            </a: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2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Абдурахмангаджиевна</a:t>
            </a: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учитель истории и обществознания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0" b="14325"/>
          <a:stretch/>
        </p:blipFill>
        <p:spPr bwMode="auto">
          <a:xfrm>
            <a:off x="1876779" y="2104373"/>
            <a:ext cx="2983253" cy="3607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043758" cy="56207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Моя работа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38594"/>
            <a:ext cx="5832648" cy="437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00391">
            <a:off x="-426703" y="1957694"/>
            <a:ext cx="5147617" cy="386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043758" cy="90872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Право на жизнь</a:t>
            </a:r>
            <a:r>
              <a:rPr lang="ru-RU" sz="3200" dirty="0"/>
              <a:t>. Право на семью.</a:t>
            </a:r>
            <a:br>
              <a:rPr lang="ru-RU" sz="3200" dirty="0"/>
            </a:br>
            <a:r>
              <a:rPr lang="ru-RU" sz="3200" dirty="0"/>
              <a:t> </a:t>
            </a:r>
            <a:r>
              <a:rPr lang="ru-RU" sz="3200" dirty="0" smtClean="0"/>
              <a:t>Право на имя. 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292080" y="4365104"/>
            <a:ext cx="3635896" cy="230832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Первое право –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жизнь,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Право на маму и папу.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Право на имя, и право на мир,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Право на дом и на счастье.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 очень рад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что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 меня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Большая, крепкая семья.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Папу с мамочкой люблю,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свете трудно одному.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432048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4128" y="1628800"/>
            <a:ext cx="3624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u="sng" dirty="0" err="1" smtClean="0">
                <a:solidFill>
                  <a:srgbClr val="FF0000"/>
                </a:solidFill>
                <a:cs typeface="Aparajita" panose="020B0604020202020204" pitchFamily="34" charset="0"/>
              </a:rPr>
              <a:t>Шехмагомед</a:t>
            </a:r>
            <a:endParaRPr lang="ru-RU" sz="4000" b="1" i="1" u="sng" dirty="0">
              <a:solidFill>
                <a:srgbClr val="FF0000"/>
              </a:solidFill>
              <a:cs typeface="Aparajita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4349"/>
            <a:ext cx="3923928" cy="2942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043758" cy="6926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Право на образование</a:t>
            </a:r>
            <a:endParaRPr lang="ru-RU" sz="3200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903640" y="5380672"/>
            <a:ext cx="3240360" cy="1477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Имею право на образованье.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Учиться очень я люблю,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Хочу найти своё призванье,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Дорогой верной я иду.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727713"/>
            <a:ext cx="6147345" cy="4610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7043758" cy="6926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Право на свободу слова</a:t>
            </a:r>
            <a:endParaRPr lang="ru-RU" sz="3200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139952" y="5311660"/>
            <a:ext cx="4824536" cy="14465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Права имею на свободу слова,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Делиться с близкими раздумьями, творить.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Дерзай, мечтай, но уважай другого,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Свободе слова – вечно быть!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2" t="17526" r="18044" b="16801"/>
          <a:stretch/>
        </p:blipFill>
        <p:spPr bwMode="auto">
          <a:xfrm>
            <a:off x="1502348" y="1196752"/>
            <a:ext cx="5877964" cy="4101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292080" y="5085184"/>
            <a:ext cx="3672408" cy="1477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Люблю читать, люблю играть,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лыжах бегать, танцевать,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Цветами любоваться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Солнцу улыбаться.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745232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Право участвовать в художественном творчестве</a:t>
            </a:r>
            <a:endParaRPr lang="ru-RU" sz="2800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7" t="29261" r="22453" b="30411"/>
          <a:stretch/>
        </p:blipFill>
        <p:spPr bwMode="auto">
          <a:xfrm>
            <a:off x="1691679" y="1124744"/>
            <a:ext cx="3528519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7043758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Право на досуг и отдых</a:t>
            </a:r>
            <a:endParaRPr lang="ru-RU" sz="28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50988" y="1620600"/>
            <a:ext cx="5695042" cy="4271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7043758" cy="548680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Наши обязанности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5657671"/>
            <a:ext cx="493204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Немного времени пройдёт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Когда поймём и мы,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Что, повзрослев, должны и мы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Тепло родителям дарить, заботиться о них.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4" r="12970"/>
          <a:stretch/>
        </p:blipFill>
        <p:spPr bwMode="auto">
          <a:xfrm>
            <a:off x="2268504" y="627796"/>
            <a:ext cx="6513510" cy="4889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0"/>
            <a:ext cx="2808312" cy="54868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Вывод</a:t>
            </a:r>
            <a:endParaRPr lang="ru-RU" sz="3600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644008" y="4272677"/>
            <a:ext cx="4499992" cy="25853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Конвенцию  прав на «зубок» заучил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сделал вывод, друзья: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Чтоб жили мы в гармонии и счастье –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 забывай – у каждого из нас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Права есть и обязанности,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Их надо свято соблюдать,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Законы те не нарушать.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Все дети мира знать должны -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Мы граждане своей родной страны!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30" b="7027"/>
          <a:stretch/>
        </p:blipFill>
        <p:spPr bwMode="auto">
          <a:xfrm rot="5400000">
            <a:off x="5077758" y="526875"/>
            <a:ext cx="3941170" cy="3506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2" r="13727"/>
          <a:stretch/>
        </p:blipFill>
        <p:spPr bwMode="auto">
          <a:xfrm rot="5400000">
            <a:off x="-453600" y="1586798"/>
            <a:ext cx="5823025" cy="4708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P102424170_templa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F0ECF27-1DEE-4C43-8D5F-7ED269F62F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TP102424170_template</Template>
  <TotalTime>572</TotalTime>
  <Words>269</Words>
  <Application>Microsoft Office PowerPoint</Application>
  <PresentationFormat>Экран (4:3)</PresentationFormat>
  <Paragraphs>52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TP102424170_template</vt:lpstr>
      <vt:lpstr>Конкурс  творческих работ учащихся «Права человека глазами ребёнка»</vt:lpstr>
      <vt:lpstr>Моя работа!</vt:lpstr>
      <vt:lpstr>Право на жизнь. Право на семью.  Право на имя.  </vt:lpstr>
      <vt:lpstr>Право на образование</vt:lpstr>
      <vt:lpstr>Право на свободу слова</vt:lpstr>
      <vt:lpstr>Право участвовать в художественном творчестве</vt:lpstr>
      <vt:lpstr>Право на досуг и отдых</vt:lpstr>
      <vt:lpstr>Наши обязанности </vt:lpstr>
      <vt:lpstr>Вывод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1</cp:lastModifiedBy>
  <cp:revision>71</cp:revision>
  <dcterms:created xsi:type="dcterms:W3CDTF">2017-02-06T16:45:45Z</dcterms:created>
  <dcterms:modified xsi:type="dcterms:W3CDTF">2018-11-27T20:41:37Z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TC024241719991</vt:lpwstr>
  </property>
</Properties>
</file>